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0" r:id="rId5"/>
    <p:sldId id="291" r:id="rId6"/>
    <p:sldId id="292" r:id="rId7"/>
    <p:sldId id="305" r:id="rId8"/>
    <p:sldId id="293" r:id="rId9"/>
    <p:sldId id="295" r:id="rId10"/>
    <p:sldId id="296" r:id="rId11"/>
    <p:sldId id="297" r:id="rId12"/>
    <p:sldId id="298" r:id="rId13"/>
    <p:sldId id="299" r:id="rId14"/>
    <p:sldId id="304" r:id="rId15"/>
    <p:sldId id="301" r:id="rId16"/>
    <p:sldId id="3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 Liden" initials="SL" lastIdx="5" clrIdx="0">
    <p:extLst>
      <p:ext uri="{19B8F6BF-5375-455C-9EA6-DF929625EA0E}">
        <p15:presenceInfo xmlns:p15="http://schemas.microsoft.com/office/powerpoint/2012/main" userId="S-1-5-21-1606980848-1425521274-839522115-211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44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000"/>
    </p:cViewPr>
  </p:sorterViewPr>
  <p:notesViewPr>
    <p:cSldViewPr snapToGrid="0">
      <p:cViewPr varScale="1">
        <p:scale>
          <a:sx n="66" d="100"/>
          <a:sy n="66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E7099-6924-4DDB-941A-689FE959725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5CB2E-D27D-4362-A55F-1D0C3A626A35}">
      <dgm:prSet/>
      <dgm:spPr>
        <a:solidFill>
          <a:srgbClr val="7030A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Notice &amp; Wonder</a:t>
          </a:r>
        </a:p>
      </dgm:t>
    </dgm:pt>
    <dgm:pt modelId="{A7760E9D-0688-4C5B-BADE-8440AF1B0837}" type="parTrans" cxnId="{96AEB499-0C06-4552-A391-AEE612787B2D}">
      <dgm:prSet/>
      <dgm:spPr/>
      <dgm:t>
        <a:bodyPr/>
        <a:lstStyle/>
        <a:p>
          <a:endParaRPr lang="en-US"/>
        </a:p>
      </dgm:t>
    </dgm:pt>
    <dgm:pt modelId="{9EBAC08A-3ED8-46AD-B1ED-B140D98173EC}" type="sibTrans" cxnId="{96AEB499-0C06-4552-A391-AEE612787B2D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86EF4FB7-B3C1-4952-A7A1-26577BFE79CF}">
      <dgm:prSet/>
      <dgm:spPr>
        <a:solidFill>
          <a:srgbClr val="FF000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Number Talks</a:t>
          </a:r>
        </a:p>
      </dgm:t>
    </dgm:pt>
    <dgm:pt modelId="{48B304A7-327C-4ADE-B899-0632602BDE3B}" type="parTrans" cxnId="{958140EF-28F8-462F-8228-294CA9B5742C}">
      <dgm:prSet/>
      <dgm:spPr/>
      <dgm:t>
        <a:bodyPr/>
        <a:lstStyle/>
        <a:p>
          <a:endParaRPr lang="en-US"/>
        </a:p>
      </dgm:t>
    </dgm:pt>
    <dgm:pt modelId="{1E28665D-38D9-4E80-8801-C3BF38D87920}" type="sibTrans" cxnId="{958140EF-28F8-462F-8228-294CA9B5742C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32FCF224-7AFE-4BBC-BFC2-264E3A89BCFD}">
      <dgm:prSet/>
      <dgm:spPr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Clothesline</a:t>
          </a:r>
        </a:p>
      </dgm:t>
    </dgm:pt>
    <dgm:pt modelId="{4600BA0C-2857-4A65-831B-1D1E8ED4E7F1}" type="parTrans" cxnId="{B777A420-F504-463A-B6AD-B379EDF09094}">
      <dgm:prSet/>
      <dgm:spPr/>
      <dgm:t>
        <a:bodyPr/>
        <a:lstStyle/>
        <a:p>
          <a:endParaRPr lang="en-US"/>
        </a:p>
      </dgm:t>
    </dgm:pt>
    <dgm:pt modelId="{1774B0E0-B01F-4F11-AF38-E7C7AECC3154}" type="sibTrans" cxnId="{B777A420-F504-463A-B6AD-B379EDF09094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DF21F23-E529-43AD-AF3F-9BF18124EBFD}">
      <dgm:prSet/>
      <dgm:spPr>
        <a:solidFill>
          <a:srgbClr val="FFC00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Ten Minute Talks</a:t>
          </a:r>
        </a:p>
      </dgm:t>
    </dgm:pt>
    <dgm:pt modelId="{ADAA2AF6-A897-4655-B24E-DCB3F98035F5}" type="parTrans" cxnId="{A0009879-26E8-4048-8162-B727FBFBD791}">
      <dgm:prSet/>
      <dgm:spPr/>
      <dgm:t>
        <a:bodyPr/>
        <a:lstStyle/>
        <a:p>
          <a:endParaRPr lang="en-US"/>
        </a:p>
      </dgm:t>
    </dgm:pt>
    <dgm:pt modelId="{9FBBCF3F-4E7B-4C9F-8133-36F67C28E390}" type="sibTrans" cxnId="{A0009879-26E8-4048-8162-B727FBFBD791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BAFC6232-05D8-4E02-8865-D5437BBA387E}">
      <dgm:prSet/>
      <dgm:spPr>
        <a:solidFill>
          <a:srgbClr val="00B05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My Favorite KNOW</a:t>
          </a:r>
        </a:p>
      </dgm:t>
    </dgm:pt>
    <dgm:pt modelId="{62CAEEEE-7C49-4EB5-AB3D-6283DF2FF23E}" type="parTrans" cxnId="{E44585A6-380E-4204-B6E1-9FF53B37B2BB}">
      <dgm:prSet/>
      <dgm:spPr/>
      <dgm:t>
        <a:bodyPr/>
        <a:lstStyle/>
        <a:p>
          <a:endParaRPr lang="en-US"/>
        </a:p>
      </dgm:t>
    </dgm:pt>
    <dgm:pt modelId="{130D7115-4E9F-4892-8A22-2E898C698547}" type="sibTrans" cxnId="{E44585A6-380E-4204-B6E1-9FF53B37B2BB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0D357171-2805-4BEF-8B90-0BB54DCE236F}">
      <dgm:prSet/>
      <dgm:spPr>
        <a:solidFill>
          <a:srgbClr val="FF6600"/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en-US" dirty="0">
              <a:solidFill>
                <a:schemeClr val="bg2"/>
              </a:solidFill>
            </a:rPr>
            <a:t>Which One Doesn’t Belong?</a:t>
          </a:r>
        </a:p>
      </dgm:t>
    </dgm:pt>
    <dgm:pt modelId="{1581157B-8C9C-4EEF-8A7B-2B3DA54B64BC}" type="parTrans" cxnId="{F39AC749-EC89-449B-BF95-EC71B0FF98CE}">
      <dgm:prSet/>
      <dgm:spPr/>
      <dgm:t>
        <a:bodyPr/>
        <a:lstStyle/>
        <a:p>
          <a:endParaRPr lang="en-US"/>
        </a:p>
      </dgm:t>
    </dgm:pt>
    <dgm:pt modelId="{9DD5A8CB-E157-43BC-9AA5-8B00F1182F18}" type="sibTrans" cxnId="{F39AC749-EC89-449B-BF95-EC71B0FF98CE}">
      <dgm:prSet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E3AC9349-5750-4713-9932-F65E6B3AA84F}" type="pres">
      <dgm:prSet presAssocID="{621E7099-6924-4DDB-941A-689FE9597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17EE7-A649-41C5-AE63-3B42574C5462}" type="pres">
      <dgm:prSet presAssocID="{4CD5CB2E-D27D-4362-A55F-1D0C3A626A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CB857-0A32-44EF-9B56-3C25F792BA3A}" type="pres">
      <dgm:prSet presAssocID="{9EBAC08A-3ED8-46AD-B1ED-B140D98173EC}" presName="sibTrans" presStyleLbl="sibTrans2D1" presStyleIdx="0" presStyleCnt="6" custLinFactNeighborX="-2432" custLinFactNeighborY="8357"/>
      <dgm:spPr/>
      <dgm:t>
        <a:bodyPr/>
        <a:lstStyle/>
        <a:p>
          <a:endParaRPr lang="en-US"/>
        </a:p>
      </dgm:t>
    </dgm:pt>
    <dgm:pt modelId="{DBDDBD74-075D-40F1-B201-E148510E9CD7}" type="pres">
      <dgm:prSet presAssocID="{9EBAC08A-3ED8-46AD-B1ED-B140D98173EC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8EE481A7-DBA3-4317-91C6-275368F332B4}" type="pres">
      <dgm:prSet presAssocID="{86EF4FB7-B3C1-4952-A7A1-26577BFE79C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22517-B8FE-4982-A15B-72865FE47397}" type="pres">
      <dgm:prSet presAssocID="{1E28665D-38D9-4E80-8801-C3BF38D87920}" presName="sibTrans" presStyleLbl="sibTrans2D1" presStyleIdx="1" presStyleCnt="6" custLinFactNeighborX="-2432" custLinFactNeighborY="8357"/>
      <dgm:spPr/>
      <dgm:t>
        <a:bodyPr/>
        <a:lstStyle/>
        <a:p>
          <a:endParaRPr lang="en-US"/>
        </a:p>
      </dgm:t>
    </dgm:pt>
    <dgm:pt modelId="{18AC1671-D886-43D3-9AD6-4DEBC03891C5}" type="pres">
      <dgm:prSet presAssocID="{1E28665D-38D9-4E80-8801-C3BF38D87920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F470F4-5C66-4D02-B2EF-516A5EE4F5B5}" type="pres">
      <dgm:prSet presAssocID="{32FCF224-7AFE-4BBC-BFC2-264E3A89BCFD}" presName="node" presStyleLbl="node1" presStyleIdx="2" presStyleCnt="6" custRadScaleRad="101047" custRadScaleInc="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3D153-A2D7-46FC-B439-8B2A18DE098C}" type="pres">
      <dgm:prSet presAssocID="{1774B0E0-B01F-4F11-AF38-E7C7AECC3154}" presName="sibTrans" presStyleLbl="sibTrans2D1" presStyleIdx="2" presStyleCnt="6"/>
      <dgm:spPr/>
      <dgm:t>
        <a:bodyPr/>
        <a:lstStyle/>
        <a:p>
          <a:endParaRPr lang="en-US"/>
        </a:p>
      </dgm:t>
    </dgm:pt>
    <dgm:pt modelId="{D280266C-92BD-4960-B970-25DD028E280B}" type="pres">
      <dgm:prSet presAssocID="{1774B0E0-B01F-4F11-AF38-E7C7AECC3154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22594D25-1D37-4539-8110-6EE860A15449}" type="pres">
      <dgm:prSet presAssocID="{ADF21F23-E529-43AD-AF3F-9BF18124EB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15EA-53C4-4AD3-9038-59A4FA04F3A8}" type="pres">
      <dgm:prSet presAssocID="{9FBBCF3F-4E7B-4C9F-8133-36F67C28E390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87E41F7-4454-4ACD-8309-850A48ECB171}" type="pres">
      <dgm:prSet presAssocID="{9FBBCF3F-4E7B-4C9F-8133-36F67C28E39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0A477598-CB58-46CC-8ECA-CEACC9A7A216}" type="pres">
      <dgm:prSet presAssocID="{BAFC6232-05D8-4E02-8865-D5437BBA387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F1E6A-D182-42AF-84D7-0F368FA7C9B5}" type="pres">
      <dgm:prSet presAssocID="{130D7115-4E9F-4892-8A22-2E898C698547}" presName="sibTrans" presStyleLbl="sibTrans2D1" presStyleIdx="4" presStyleCnt="6"/>
      <dgm:spPr/>
      <dgm:t>
        <a:bodyPr/>
        <a:lstStyle/>
        <a:p>
          <a:endParaRPr lang="en-US"/>
        </a:p>
      </dgm:t>
    </dgm:pt>
    <dgm:pt modelId="{EA61A229-0CD7-4F88-B78E-86EFAAE34B6F}" type="pres">
      <dgm:prSet presAssocID="{130D7115-4E9F-4892-8A22-2E898C698547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2E5DFCC-F33B-45FE-9BA4-6884279351CB}" type="pres">
      <dgm:prSet presAssocID="{0D357171-2805-4BEF-8B90-0BB54DCE23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6E918-F7C2-42FA-B50F-02664FD5DB94}" type="pres">
      <dgm:prSet presAssocID="{9DD5A8CB-E157-43BC-9AA5-8B00F1182F18}" presName="sibTrans" presStyleLbl="sibTrans2D1" presStyleIdx="5" presStyleCnt="6" custLinFactNeighborX="-2432" custLinFactNeighborY="8357"/>
      <dgm:spPr/>
      <dgm:t>
        <a:bodyPr/>
        <a:lstStyle/>
        <a:p>
          <a:endParaRPr lang="en-US"/>
        </a:p>
      </dgm:t>
    </dgm:pt>
    <dgm:pt modelId="{826FF395-AE36-4193-B89C-B1B3A0909556}" type="pres">
      <dgm:prSet presAssocID="{9DD5A8CB-E157-43BC-9AA5-8B00F1182F18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2680056F-1A50-441B-BB96-DE010F373D54}" type="presOf" srcId="{0D357171-2805-4BEF-8B90-0BB54DCE236F}" destId="{42E5DFCC-F33B-45FE-9BA4-6884279351CB}" srcOrd="0" destOrd="0" presId="urn:microsoft.com/office/officeart/2005/8/layout/cycle2"/>
    <dgm:cxn modelId="{AD10B449-01CC-476A-A5A9-F1018DFA2B47}" type="presOf" srcId="{1774B0E0-B01F-4F11-AF38-E7C7AECC3154}" destId="{5BE3D153-A2D7-46FC-B439-8B2A18DE098C}" srcOrd="0" destOrd="0" presId="urn:microsoft.com/office/officeart/2005/8/layout/cycle2"/>
    <dgm:cxn modelId="{4E57BD0E-2007-402F-99C5-ADAE92DDA4BA}" type="presOf" srcId="{9FBBCF3F-4E7B-4C9F-8133-36F67C28E390}" destId="{887E41F7-4454-4ACD-8309-850A48ECB171}" srcOrd="1" destOrd="0" presId="urn:microsoft.com/office/officeart/2005/8/layout/cycle2"/>
    <dgm:cxn modelId="{E44585A6-380E-4204-B6E1-9FF53B37B2BB}" srcId="{621E7099-6924-4DDB-941A-689FE9597258}" destId="{BAFC6232-05D8-4E02-8865-D5437BBA387E}" srcOrd="4" destOrd="0" parTransId="{62CAEEEE-7C49-4EB5-AB3D-6283DF2FF23E}" sibTransId="{130D7115-4E9F-4892-8A22-2E898C698547}"/>
    <dgm:cxn modelId="{96AEB499-0C06-4552-A391-AEE612787B2D}" srcId="{621E7099-6924-4DDB-941A-689FE9597258}" destId="{4CD5CB2E-D27D-4362-A55F-1D0C3A626A35}" srcOrd="0" destOrd="0" parTransId="{A7760E9D-0688-4C5B-BADE-8440AF1B0837}" sibTransId="{9EBAC08A-3ED8-46AD-B1ED-B140D98173EC}"/>
    <dgm:cxn modelId="{7A86734D-495F-4EBB-B06C-3029AEEFC7B0}" type="presOf" srcId="{9EBAC08A-3ED8-46AD-B1ED-B140D98173EC}" destId="{80BCB857-0A32-44EF-9B56-3C25F792BA3A}" srcOrd="0" destOrd="0" presId="urn:microsoft.com/office/officeart/2005/8/layout/cycle2"/>
    <dgm:cxn modelId="{7DD566E7-9299-48D8-B73C-F88F881265B0}" type="presOf" srcId="{1E28665D-38D9-4E80-8801-C3BF38D87920}" destId="{18AC1671-D886-43D3-9AD6-4DEBC03891C5}" srcOrd="1" destOrd="0" presId="urn:microsoft.com/office/officeart/2005/8/layout/cycle2"/>
    <dgm:cxn modelId="{EEB8DF88-DC66-48E9-8F15-172070B323CA}" type="presOf" srcId="{621E7099-6924-4DDB-941A-689FE9597258}" destId="{E3AC9349-5750-4713-9932-F65E6B3AA84F}" srcOrd="0" destOrd="0" presId="urn:microsoft.com/office/officeart/2005/8/layout/cycle2"/>
    <dgm:cxn modelId="{AAD9677D-D199-4E40-B7EC-DDADE2A97212}" type="presOf" srcId="{9FBBCF3F-4E7B-4C9F-8133-36F67C28E390}" destId="{FA4415EA-53C4-4AD3-9038-59A4FA04F3A8}" srcOrd="0" destOrd="0" presId="urn:microsoft.com/office/officeart/2005/8/layout/cycle2"/>
    <dgm:cxn modelId="{940DA465-F203-4061-B126-BB21B814D3CB}" type="presOf" srcId="{130D7115-4E9F-4892-8A22-2E898C698547}" destId="{EA61A229-0CD7-4F88-B78E-86EFAAE34B6F}" srcOrd="1" destOrd="0" presId="urn:microsoft.com/office/officeart/2005/8/layout/cycle2"/>
    <dgm:cxn modelId="{5B147EC4-1B66-4402-A00D-E9223D0680EA}" type="presOf" srcId="{BAFC6232-05D8-4E02-8865-D5437BBA387E}" destId="{0A477598-CB58-46CC-8ECA-CEACC9A7A216}" srcOrd="0" destOrd="0" presId="urn:microsoft.com/office/officeart/2005/8/layout/cycle2"/>
    <dgm:cxn modelId="{B777A420-F504-463A-B6AD-B379EDF09094}" srcId="{621E7099-6924-4DDB-941A-689FE9597258}" destId="{32FCF224-7AFE-4BBC-BFC2-264E3A89BCFD}" srcOrd="2" destOrd="0" parTransId="{4600BA0C-2857-4A65-831B-1D1E8ED4E7F1}" sibTransId="{1774B0E0-B01F-4F11-AF38-E7C7AECC3154}"/>
    <dgm:cxn modelId="{958140EF-28F8-462F-8228-294CA9B5742C}" srcId="{621E7099-6924-4DDB-941A-689FE9597258}" destId="{86EF4FB7-B3C1-4952-A7A1-26577BFE79CF}" srcOrd="1" destOrd="0" parTransId="{48B304A7-327C-4ADE-B899-0632602BDE3B}" sibTransId="{1E28665D-38D9-4E80-8801-C3BF38D87920}"/>
    <dgm:cxn modelId="{8AB3C347-1487-4F18-A041-5308674114A9}" type="presOf" srcId="{4CD5CB2E-D27D-4362-A55F-1D0C3A626A35}" destId="{59117EE7-A649-41C5-AE63-3B42574C5462}" srcOrd="0" destOrd="0" presId="urn:microsoft.com/office/officeart/2005/8/layout/cycle2"/>
    <dgm:cxn modelId="{84E94044-3F84-4937-903F-73F8FAA66BA5}" type="presOf" srcId="{32FCF224-7AFE-4BBC-BFC2-264E3A89BCFD}" destId="{03F470F4-5C66-4D02-B2EF-516A5EE4F5B5}" srcOrd="0" destOrd="0" presId="urn:microsoft.com/office/officeart/2005/8/layout/cycle2"/>
    <dgm:cxn modelId="{D38CC9AB-C908-40A4-953F-14B14A8C464F}" type="presOf" srcId="{9EBAC08A-3ED8-46AD-B1ED-B140D98173EC}" destId="{DBDDBD74-075D-40F1-B201-E148510E9CD7}" srcOrd="1" destOrd="0" presId="urn:microsoft.com/office/officeart/2005/8/layout/cycle2"/>
    <dgm:cxn modelId="{A0009879-26E8-4048-8162-B727FBFBD791}" srcId="{621E7099-6924-4DDB-941A-689FE9597258}" destId="{ADF21F23-E529-43AD-AF3F-9BF18124EBFD}" srcOrd="3" destOrd="0" parTransId="{ADAA2AF6-A897-4655-B24E-DCB3F98035F5}" sibTransId="{9FBBCF3F-4E7B-4C9F-8133-36F67C28E390}"/>
    <dgm:cxn modelId="{A1240BC9-08B9-4C66-8194-40C2484EC7DD}" type="presOf" srcId="{1E28665D-38D9-4E80-8801-C3BF38D87920}" destId="{78422517-B8FE-4982-A15B-72865FE47397}" srcOrd="0" destOrd="0" presId="urn:microsoft.com/office/officeart/2005/8/layout/cycle2"/>
    <dgm:cxn modelId="{F39AC749-EC89-449B-BF95-EC71B0FF98CE}" srcId="{621E7099-6924-4DDB-941A-689FE9597258}" destId="{0D357171-2805-4BEF-8B90-0BB54DCE236F}" srcOrd="5" destOrd="0" parTransId="{1581157B-8C9C-4EEF-8A7B-2B3DA54B64BC}" sibTransId="{9DD5A8CB-E157-43BC-9AA5-8B00F1182F18}"/>
    <dgm:cxn modelId="{9B8614E4-8637-44A3-9FEC-204B1C7CE1FF}" type="presOf" srcId="{ADF21F23-E529-43AD-AF3F-9BF18124EBFD}" destId="{22594D25-1D37-4539-8110-6EE860A15449}" srcOrd="0" destOrd="0" presId="urn:microsoft.com/office/officeart/2005/8/layout/cycle2"/>
    <dgm:cxn modelId="{64C6F97E-265C-45F7-B3D8-0744A048C88E}" type="presOf" srcId="{130D7115-4E9F-4892-8A22-2E898C698547}" destId="{3EFF1E6A-D182-42AF-84D7-0F368FA7C9B5}" srcOrd="0" destOrd="0" presId="urn:microsoft.com/office/officeart/2005/8/layout/cycle2"/>
    <dgm:cxn modelId="{A0CA48D0-86A6-427D-8E45-DEF12B43655B}" type="presOf" srcId="{86EF4FB7-B3C1-4952-A7A1-26577BFE79CF}" destId="{8EE481A7-DBA3-4317-91C6-275368F332B4}" srcOrd="0" destOrd="0" presId="urn:microsoft.com/office/officeart/2005/8/layout/cycle2"/>
    <dgm:cxn modelId="{B1D42BE5-7689-4F79-BA99-826767B67DF4}" type="presOf" srcId="{1774B0E0-B01F-4F11-AF38-E7C7AECC3154}" destId="{D280266C-92BD-4960-B970-25DD028E280B}" srcOrd="1" destOrd="0" presId="urn:microsoft.com/office/officeart/2005/8/layout/cycle2"/>
    <dgm:cxn modelId="{1C350D89-9797-4D2B-AD21-0555C1A0A742}" type="presOf" srcId="{9DD5A8CB-E157-43BC-9AA5-8B00F1182F18}" destId="{2976E918-F7C2-42FA-B50F-02664FD5DB94}" srcOrd="0" destOrd="0" presId="urn:microsoft.com/office/officeart/2005/8/layout/cycle2"/>
    <dgm:cxn modelId="{9FD5F7F6-DE2B-45AC-9FDA-EF1AA87111F2}" type="presOf" srcId="{9DD5A8CB-E157-43BC-9AA5-8B00F1182F18}" destId="{826FF395-AE36-4193-B89C-B1B3A0909556}" srcOrd="1" destOrd="0" presId="urn:microsoft.com/office/officeart/2005/8/layout/cycle2"/>
    <dgm:cxn modelId="{D9B47160-ADDA-4F0C-92BC-1D4FD0A94F89}" type="presParOf" srcId="{E3AC9349-5750-4713-9932-F65E6B3AA84F}" destId="{59117EE7-A649-41C5-AE63-3B42574C5462}" srcOrd="0" destOrd="0" presId="urn:microsoft.com/office/officeart/2005/8/layout/cycle2"/>
    <dgm:cxn modelId="{5E2504D4-E612-4B0F-A7CB-B37BB7FF031A}" type="presParOf" srcId="{E3AC9349-5750-4713-9932-F65E6B3AA84F}" destId="{80BCB857-0A32-44EF-9B56-3C25F792BA3A}" srcOrd="1" destOrd="0" presId="urn:microsoft.com/office/officeart/2005/8/layout/cycle2"/>
    <dgm:cxn modelId="{810F633E-3C05-4CF6-AABC-40D9599462C5}" type="presParOf" srcId="{80BCB857-0A32-44EF-9B56-3C25F792BA3A}" destId="{DBDDBD74-075D-40F1-B201-E148510E9CD7}" srcOrd="0" destOrd="0" presId="urn:microsoft.com/office/officeart/2005/8/layout/cycle2"/>
    <dgm:cxn modelId="{9E525C9D-4039-41E0-9534-A65F6C5D9ED6}" type="presParOf" srcId="{E3AC9349-5750-4713-9932-F65E6B3AA84F}" destId="{8EE481A7-DBA3-4317-91C6-275368F332B4}" srcOrd="2" destOrd="0" presId="urn:microsoft.com/office/officeart/2005/8/layout/cycle2"/>
    <dgm:cxn modelId="{C83EDD3B-24D4-4CD9-95A9-290A8C39D8AD}" type="presParOf" srcId="{E3AC9349-5750-4713-9932-F65E6B3AA84F}" destId="{78422517-B8FE-4982-A15B-72865FE47397}" srcOrd="3" destOrd="0" presId="urn:microsoft.com/office/officeart/2005/8/layout/cycle2"/>
    <dgm:cxn modelId="{90039C2B-FAC8-48B2-B296-B72B163A3E6A}" type="presParOf" srcId="{78422517-B8FE-4982-A15B-72865FE47397}" destId="{18AC1671-D886-43D3-9AD6-4DEBC03891C5}" srcOrd="0" destOrd="0" presId="urn:microsoft.com/office/officeart/2005/8/layout/cycle2"/>
    <dgm:cxn modelId="{3D9F008A-6890-48BD-A017-F78542803D76}" type="presParOf" srcId="{E3AC9349-5750-4713-9932-F65E6B3AA84F}" destId="{03F470F4-5C66-4D02-B2EF-516A5EE4F5B5}" srcOrd="4" destOrd="0" presId="urn:microsoft.com/office/officeart/2005/8/layout/cycle2"/>
    <dgm:cxn modelId="{98874277-2B9F-40B0-A922-7739961A9B8E}" type="presParOf" srcId="{E3AC9349-5750-4713-9932-F65E6B3AA84F}" destId="{5BE3D153-A2D7-46FC-B439-8B2A18DE098C}" srcOrd="5" destOrd="0" presId="urn:microsoft.com/office/officeart/2005/8/layout/cycle2"/>
    <dgm:cxn modelId="{AE6B7B09-947F-42EB-9222-222172333E35}" type="presParOf" srcId="{5BE3D153-A2D7-46FC-B439-8B2A18DE098C}" destId="{D280266C-92BD-4960-B970-25DD028E280B}" srcOrd="0" destOrd="0" presId="urn:microsoft.com/office/officeart/2005/8/layout/cycle2"/>
    <dgm:cxn modelId="{D08C9561-D323-4087-97A5-97F3898D2815}" type="presParOf" srcId="{E3AC9349-5750-4713-9932-F65E6B3AA84F}" destId="{22594D25-1D37-4539-8110-6EE860A15449}" srcOrd="6" destOrd="0" presId="urn:microsoft.com/office/officeart/2005/8/layout/cycle2"/>
    <dgm:cxn modelId="{3D3AA59C-C555-4ED3-8361-616E61037E58}" type="presParOf" srcId="{E3AC9349-5750-4713-9932-F65E6B3AA84F}" destId="{FA4415EA-53C4-4AD3-9038-59A4FA04F3A8}" srcOrd="7" destOrd="0" presId="urn:microsoft.com/office/officeart/2005/8/layout/cycle2"/>
    <dgm:cxn modelId="{1826E610-9B75-4FC8-9A03-D7C92DE8B7DC}" type="presParOf" srcId="{FA4415EA-53C4-4AD3-9038-59A4FA04F3A8}" destId="{887E41F7-4454-4ACD-8309-850A48ECB171}" srcOrd="0" destOrd="0" presId="urn:microsoft.com/office/officeart/2005/8/layout/cycle2"/>
    <dgm:cxn modelId="{2514016A-7A63-4612-B82B-4BC03C63C2AC}" type="presParOf" srcId="{E3AC9349-5750-4713-9932-F65E6B3AA84F}" destId="{0A477598-CB58-46CC-8ECA-CEACC9A7A216}" srcOrd="8" destOrd="0" presId="urn:microsoft.com/office/officeart/2005/8/layout/cycle2"/>
    <dgm:cxn modelId="{23EAC3B8-2ACD-4375-A0F2-AD3B0FA53151}" type="presParOf" srcId="{E3AC9349-5750-4713-9932-F65E6B3AA84F}" destId="{3EFF1E6A-D182-42AF-84D7-0F368FA7C9B5}" srcOrd="9" destOrd="0" presId="urn:microsoft.com/office/officeart/2005/8/layout/cycle2"/>
    <dgm:cxn modelId="{F58F3269-FC4B-4835-BFE4-366ABCC0478F}" type="presParOf" srcId="{3EFF1E6A-D182-42AF-84D7-0F368FA7C9B5}" destId="{EA61A229-0CD7-4F88-B78E-86EFAAE34B6F}" srcOrd="0" destOrd="0" presId="urn:microsoft.com/office/officeart/2005/8/layout/cycle2"/>
    <dgm:cxn modelId="{CA37AD5E-715D-4E6C-B1EE-DE312E0DE783}" type="presParOf" srcId="{E3AC9349-5750-4713-9932-F65E6B3AA84F}" destId="{42E5DFCC-F33B-45FE-9BA4-6884279351CB}" srcOrd="10" destOrd="0" presId="urn:microsoft.com/office/officeart/2005/8/layout/cycle2"/>
    <dgm:cxn modelId="{79807444-5C38-41A9-9AB8-177D39C77900}" type="presParOf" srcId="{E3AC9349-5750-4713-9932-F65E6B3AA84F}" destId="{2976E918-F7C2-42FA-B50F-02664FD5DB94}" srcOrd="11" destOrd="0" presId="urn:microsoft.com/office/officeart/2005/8/layout/cycle2"/>
    <dgm:cxn modelId="{5EA4C284-4D56-486F-B719-A646AD2E6909}" type="presParOf" srcId="{2976E918-F7C2-42FA-B50F-02664FD5DB94}" destId="{826FF395-AE36-4193-B89C-B1B3A090955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9C2C5-CFA1-4CAE-8F2F-EECC63CEDEB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57177D-19D4-47CD-BAD5-2133EF87E1E9}">
      <dgm:prSet phldrT="[Text]"/>
      <dgm:spPr>
        <a:solidFill>
          <a:srgbClr val="00206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 </a:t>
          </a:r>
        </a:p>
      </dgm:t>
    </dgm:pt>
    <dgm:pt modelId="{42C7D884-6AEE-4A07-BD54-218C074E9E78}" type="parTrans" cxnId="{09B8D5EC-0B11-49D0-863B-BC72F103858C}">
      <dgm:prSet/>
      <dgm:spPr/>
      <dgm:t>
        <a:bodyPr/>
        <a:lstStyle/>
        <a:p>
          <a:endParaRPr lang="en-US"/>
        </a:p>
      </dgm:t>
    </dgm:pt>
    <dgm:pt modelId="{A4E385E9-BCE1-4950-8E5C-0EE461A13F74}" type="sibTrans" cxnId="{09B8D5EC-0B11-49D0-863B-BC72F103858C}">
      <dgm:prSet/>
      <dgm:spPr>
        <a:solidFill>
          <a:schemeClr val="tx1">
            <a:lumMod val="75000"/>
            <a:lumOff val="25000"/>
          </a:schemeClr>
        </a:solidFill>
        <a:effectLst/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BA35A7F-68F1-4CAF-AD2A-29EA4835FA8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F18BAA53-48DE-4742-B174-138FA22E1D7E}" type="parTrans" cxnId="{412D2855-1EB5-4B53-975D-953FA016D46D}">
      <dgm:prSet/>
      <dgm:spPr/>
      <dgm:t>
        <a:bodyPr/>
        <a:lstStyle/>
        <a:p>
          <a:endParaRPr lang="en-US"/>
        </a:p>
      </dgm:t>
    </dgm:pt>
    <dgm:pt modelId="{179ACDA6-D5B5-4BE9-A863-9542FA1D460B}" type="sibTrans" cxnId="{412D2855-1EB5-4B53-975D-953FA016D46D}">
      <dgm:prSet/>
      <dgm:spPr/>
      <dgm:t>
        <a:bodyPr/>
        <a:lstStyle/>
        <a:p>
          <a:endParaRPr lang="en-US"/>
        </a:p>
      </dgm:t>
    </dgm:pt>
    <dgm:pt modelId="{7C9B2EE3-E6B1-490D-9520-F71324B9F5F8}">
      <dgm:prSet phldrT="[Text]"/>
      <dgm:spPr>
        <a:solidFill>
          <a:schemeClr val="bg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 </a:t>
          </a:r>
        </a:p>
      </dgm:t>
    </dgm:pt>
    <dgm:pt modelId="{DF1A6F99-565A-43E6-A8E9-7781390F3929}" type="parTrans" cxnId="{410699B9-CB3A-467A-A2C8-8CD469E58740}">
      <dgm:prSet/>
      <dgm:spPr/>
      <dgm:t>
        <a:bodyPr/>
        <a:lstStyle/>
        <a:p>
          <a:endParaRPr lang="en-US"/>
        </a:p>
      </dgm:t>
    </dgm:pt>
    <dgm:pt modelId="{73E52E0E-152B-4AE0-861F-E98684FB9FB8}" type="sibTrans" cxnId="{410699B9-CB3A-467A-A2C8-8CD469E58740}">
      <dgm:prSet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90000FB-FB4B-4353-AE74-BCD0BE16F7B4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DB9669D-4848-4861-A44B-E5EBA05D1AA1}" type="parTrans" cxnId="{67ADF4BA-8AC4-4B7C-92DF-D720DEEC4CA7}">
      <dgm:prSet/>
      <dgm:spPr/>
      <dgm:t>
        <a:bodyPr/>
        <a:lstStyle/>
        <a:p>
          <a:endParaRPr lang="en-US"/>
        </a:p>
      </dgm:t>
    </dgm:pt>
    <dgm:pt modelId="{66903C89-34A6-4725-9802-553E4051D326}" type="sibTrans" cxnId="{67ADF4BA-8AC4-4B7C-92DF-D720DEEC4CA7}">
      <dgm:prSet/>
      <dgm:spPr/>
      <dgm:t>
        <a:bodyPr/>
        <a:lstStyle/>
        <a:p>
          <a:endParaRPr lang="en-US"/>
        </a:p>
      </dgm:t>
    </dgm:pt>
    <dgm:pt modelId="{3104A42A-4552-4D9C-81FB-568982F69CA5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C6041E87-78CA-4CBD-89C3-7A03065A9225}" type="parTrans" cxnId="{E3893CC5-4B4E-4D15-9A94-55050BC2F82E}">
      <dgm:prSet/>
      <dgm:spPr/>
      <dgm:t>
        <a:bodyPr/>
        <a:lstStyle/>
        <a:p>
          <a:endParaRPr lang="en-US"/>
        </a:p>
      </dgm:t>
    </dgm:pt>
    <dgm:pt modelId="{149D375A-9467-4C2B-B88B-B1CF9E7DC391}" type="sibTrans" cxnId="{E3893CC5-4B4E-4D15-9A94-55050BC2F82E}">
      <dgm:prSet/>
      <dgm:spPr/>
      <dgm:t>
        <a:bodyPr/>
        <a:lstStyle/>
        <a:p>
          <a:endParaRPr lang="en-US"/>
        </a:p>
      </dgm:t>
    </dgm:pt>
    <dgm:pt modelId="{795C88EF-442A-4183-AD23-947220AD4C4E}">
      <dgm:prSet phldrT="[Text]"/>
      <dgm:spPr>
        <a:solidFill>
          <a:srgbClr val="9900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 </a:t>
          </a:r>
        </a:p>
      </dgm:t>
    </dgm:pt>
    <dgm:pt modelId="{DF1F728D-B106-42A5-9998-C9307415D215}" type="sibTrans" cxnId="{FB6BF501-A023-4D29-9F71-5692E56D13AA}">
      <dgm:prSet/>
      <dgm:spPr>
        <a:solidFill>
          <a:srgbClr val="7030A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FC2A691-06DA-41A3-82DB-7B9F996D17A0}" type="parTrans" cxnId="{FB6BF501-A023-4D29-9F71-5692E56D13AA}">
      <dgm:prSet/>
      <dgm:spPr/>
      <dgm:t>
        <a:bodyPr/>
        <a:lstStyle/>
        <a:p>
          <a:endParaRPr lang="en-US"/>
        </a:p>
      </dgm:t>
    </dgm:pt>
    <dgm:pt modelId="{9521513C-F730-41F6-9069-98B5F265D021}" type="pres">
      <dgm:prSet presAssocID="{5059C2C5-CFA1-4CAE-8F2F-EECC63CEDEB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080B8D-6048-4212-8B55-C94675E4E5F9}" type="pres">
      <dgm:prSet presAssocID="{5657177D-19D4-47CD-BAD5-2133EF87E1E9}" presName="composite" presStyleCnt="0"/>
      <dgm:spPr/>
    </dgm:pt>
    <dgm:pt modelId="{01AB881C-1016-4562-8A03-BC226BBB1798}" type="pres">
      <dgm:prSet presAssocID="{5657177D-19D4-47CD-BAD5-2133EF87E1E9}" presName="Parent1" presStyleLbl="node1" presStyleIdx="0" presStyleCnt="6" custLinFactNeighborX="992" custLinFactNeighborY="12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71193-9D02-4690-B629-54C62B1C4A24}" type="pres">
      <dgm:prSet presAssocID="{5657177D-19D4-47CD-BAD5-2133EF87E1E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280C2-ADC6-4303-A626-4B33EC6F7D50}" type="pres">
      <dgm:prSet presAssocID="{5657177D-19D4-47CD-BAD5-2133EF87E1E9}" presName="BalanceSpacing" presStyleCnt="0"/>
      <dgm:spPr/>
    </dgm:pt>
    <dgm:pt modelId="{7F8C41EA-B8FB-44AD-9118-7D3DB3572828}" type="pres">
      <dgm:prSet presAssocID="{5657177D-19D4-47CD-BAD5-2133EF87E1E9}" presName="BalanceSpacing1" presStyleCnt="0"/>
      <dgm:spPr/>
    </dgm:pt>
    <dgm:pt modelId="{A662CE15-5E9A-4120-85AB-1F23D5A87EE2}" type="pres">
      <dgm:prSet presAssocID="{A4E385E9-BCE1-4950-8E5C-0EE461A13F74}" presName="Accent1Text" presStyleLbl="node1" presStyleIdx="1" presStyleCnt="6" custLinFactNeighborX="1149" custLinFactNeighborY="463"/>
      <dgm:spPr/>
      <dgm:t>
        <a:bodyPr/>
        <a:lstStyle/>
        <a:p>
          <a:endParaRPr lang="en-US"/>
        </a:p>
      </dgm:t>
    </dgm:pt>
    <dgm:pt modelId="{7EB65707-A309-40A6-919B-E6D982CBCF43}" type="pres">
      <dgm:prSet presAssocID="{A4E385E9-BCE1-4950-8E5C-0EE461A13F74}" presName="spaceBetweenRectangles" presStyleCnt="0"/>
      <dgm:spPr/>
    </dgm:pt>
    <dgm:pt modelId="{0AFD4318-062D-413E-8B17-C859DC599B1A}" type="pres">
      <dgm:prSet presAssocID="{7C9B2EE3-E6B1-490D-9520-F71324B9F5F8}" presName="composite" presStyleCnt="0"/>
      <dgm:spPr/>
    </dgm:pt>
    <dgm:pt modelId="{1CA9C08F-F2E5-41D6-8659-A5D246E1BD82}" type="pres">
      <dgm:prSet presAssocID="{7C9B2EE3-E6B1-490D-9520-F71324B9F5F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3558E-C672-4911-9BA0-6FE9E6AF0400}" type="pres">
      <dgm:prSet presAssocID="{7C9B2EE3-E6B1-490D-9520-F71324B9F5F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0E30-A2B6-42B9-9028-F849C688C2D2}" type="pres">
      <dgm:prSet presAssocID="{7C9B2EE3-E6B1-490D-9520-F71324B9F5F8}" presName="BalanceSpacing" presStyleCnt="0"/>
      <dgm:spPr/>
    </dgm:pt>
    <dgm:pt modelId="{046895B8-3062-4648-9BDB-F3AA3C172692}" type="pres">
      <dgm:prSet presAssocID="{7C9B2EE3-E6B1-490D-9520-F71324B9F5F8}" presName="BalanceSpacing1" presStyleCnt="0"/>
      <dgm:spPr/>
    </dgm:pt>
    <dgm:pt modelId="{7872610C-6E57-4AC3-90C5-67782645A29B}" type="pres">
      <dgm:prSet presAssocID="{73E52E0E-152B-4AE0-861F-E98684FB9FB8}" presName="Accent1Text" presStyleLbl="node1" presStyleIdx="3" presStyleCnt="6"/>
      <dgm:spPr/>
      <dgm:t>
        <a:bodyPr/>
        <a:lstStyle/>
        <a:p>
          <a:endParaRPr lang="en-US"/>
        </a:p>
      </dgm:t>
    </dgm:pt>
    <dgm:pt modelId="{C15A0FC9-85BF-4CFD-9A05-270DC2312BEA}" type="pres">
      <dgm:prSet presAssocID="{73E52E0E-152B-4AE0-861F-E98684FB9FB8}" presName="spaceBetweenRectangles" presStyleCnt="0"/>
      <dgm:spPr/>
    </dgm:pt>
    <dgm:pt modelId="{7F2FC375-558E-4513-937E-EA10FFE68511}" type="pres">
      <dgm:prSet presAssocID="{795C88EF-442A-4183-AD23-947220AD4C4E}" presName="composite" presStyleCnt="0"/>
      <dgm:spPr/>
    </dgm:pt>
    <dgm:pt modelId="{9141C4DC-6778-4344-8E49-BAFCD0631CD8}" type="pres">
      <dgm:prSet presAssocID="{795C88EF-442A-4183-AD23-947220AD4C4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EE54-D012-4953-A638-C8417395C3F0}" type="pres">
      <dgm:prSet presAssocID="{795C88EF-442A-4183-AD23-947220AD4C4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8E6F5-A574-4446-A35C-A0EB9BF64EB0}" type="pres">
      <dgm:prSet presAssocID="{795C88EF-442A-4183-AD23-947220AD4C4E}" presName="BalanceSpacing" presStyleCnt="0"/>
      <dgm:spPr/>
    </dgm:pt>
    <dgm:pt modelId="{DBCA585C-4607-4E7A-AA31-FD72C9495213}" type="pres">
      <dgm:prSet presAssocID="{795C88EF-442A-4183-AD23-947220AD4C4E}" presName="BalanceSpacing1" presStyleCnt="0"/>
      <dgm:spPr/>
    </dgm:pt>
    <dgm:pt modelId="{E0572C67-0C7C-47BD-B06D-784218FAC763}" type="pres">
      <dgm:prSet presAssocID="{DF1F728D-B106-42A5-9998-C9307415D215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9B8D5EC-0B11-49D0-863B-BC72F103858C}" srcId="{5059C2C5-CFA1-4CAE-8F2F-EECC63CEDEB1}" destId="{5657177D-19D4-47CD-BAD5-2133EF87E1E9}" srcOrd="0" destOrd="0" parTransId="{42C7D884-6AEE-4A07-BD54-218C074E9E78}" sibTransId="{A4E385E9-BCE1-4950-8E5C-0EE461A13F74}"/>
    <dgm:cxn modelId="{BC8C0D1D-A4F5-4AA0-871C-1A53CE01F222}" type="presOf" srcId="{4BA35A7F-68F1-4CAF-AD2A-29EA4835FA87}" destId="{C6171193-9D02-4690-B629-54C62B1C4A24}" srcOrd="0" destOrd="0" presId="urn:microsoft.com/office/officeart/2008/layout/AlternatingHexagons"/>
    <dgm:cxn modelId="{407A1A2A-9CD1-46A9-9B27-6CD05FA9414E}" type="presOf" srcId="{A4E385E9-BCE1-4950-8E5C-0EE461A13F74}" destId="{A662CE15-5E9A-4120-85AB-1F23D5A87EE2}" srcOrd="0" destOrd="0" presId="urn:microsoft.com/office/officeart/2008/layout/AlternatingHexagons"/>
    <dgm:cxn modelId="{412D2855-1EB5-4B53-975D-953FA016D46D}" srcId="{5657177D-19D4-47CD-BAD5-2133EF87E1E9}" destId="{4BA35A7F-68F1-4CAF-AD2A-29EA4835FA87}" srcOrd="0" destOrd="0" parTransId="{F18BAA53-48DE-4742-B174-138FA22E1D7E}" sibTransId="{179ACDA6-D5B5-4BE9-A863-9542FA1D460B}"/>
    <dgm:cxn modelId="{9A9DA758-3BE9-49F8-837B-C98485E14FAD}" type="presOf" srcId="{5059C2C5-CFA1-4CAE-8F2F-EECC63CEDEB1}" destId="{9521513C-F730-41F6-9069-98B5F265D021}" srcOrd="0" destOrd="0" presId="urn:microsoft.com/office/officeart/2008/layout/AlternatingHexagons"/>
    <dgm:cxn modelId="{E3893CC5-4B4E-4D15-9A94-55050BC2F82E}" srcId="{795C88EF-442A-4183-AD23-947220AD4C4E}" destId="{3104A42A-4552-4D9C-81FB-568982F69CA5}" srcOrd="0" destOrd="0" parTransId="{C6041E87-78CA-4CBD-89C3-7A03065A9225}" sibTransId="{149D375A-9467-4C2B-B88B-B1CF9E7DC391}"/>
    <dgm:cxn modelId="{86EAE2AF-C4EF-4FF7-BCC9-B5A053A527F6}" type="presOf" srcId="{690000FB-FB4B-4353-AE74-BCD0BE16F7B4}" destId="{9F63558E-C672-4911-9BA0-6FE9E6AF0400}" srcOrd="0" destOrd="0" presId="urn:microsoft.com/office/officeart/2008/layout/AlternatingHexagons"/>
    <dgm:cxn modelId="{173638B8-D766-49A9-BE85-C9FDB257294B}" type="presOf" srcId="{795C88EF-442A-4183-AD23-947220AD4C4E}" destId="{9141C4DC-6778-4344-8E49-BAFCD0631CD8}" srcOrd="0" destOrd="0" presId="urn:microsoft.com/office/officeart/2008/layout/AlternatingHexagons"/>
    <dgm:cxn modelId="{78FE2C07-A2BB-4EA5-A333-B908030D2D9F}" type="presOf" srcId="{5657177D-19D4-47CD-BAD5-2133EF87E1E9}" destId="{01AB881C-1016-4562-8A03-BC226BBB1798}" srcOrd="0" destOrd="0" presId="urn:microsoft.com/office/officeart/2008/layout/AlternatingHexagons"/>
    <dgm:cxn modelId="{8EEB3BFD-557C-4D2E-8AA2-15CB333B5E4F}" type="presOf" srcId="{DF1F728D-B106-42A5-9998-C9307415D215}" destId="{E0572C67-0C7C-47BD-B06D-784218FAC763}" srcOrd="0" destOrd="0" presId="urn:microsoft.com/office/officeart/2008/layout/AlternatingHexagons"/>
    <dgm:cxn modelId="{2CF31430-A0D2-449D-BA76-F8D27AFCB612}" type="presOf" srcId="{7C9B2EE3-E6B1-490D-9520-F71324B9F5F8}" destId="{1CA9C08F-F2E5-41D6-8659-A5D246E1BD82}" srcOrd="0" destOrd="0" presId="urn:microsoft.com/office/officeart/2008/layout/AlternatingHexagons"/>
    <dgm:cxn modelId="{410699B9-CB3A-467A-A2C8-8CD469E58740}" srcId="{5059C2C5-CFA1-4CAE-8F2F-EECC63CEDEB1}" destId="{7C9B2EE3-E6B1-490D-9520-F71324B9F5F8}" srcOrd="1" destOrd="0" parTransId="{DF1A6F99-565A-43E6-A8E9-7781390F3929}" sibTransId="{73E52E0E-152B-4AE0-861F-E98684FB9FB8}"/>
    <dgm:cxn modelId="{FB6BF501-A023-4D29-9F71-5692E56D13AA}" srcId="{5059C2C5-CFA1-4CAE-8F2F-EECC63CEDEB1}" destId="{795C88EF-442A-4183-AD23-947220AD4C4E}" srcOrd="2" destOrd="0" parTransId="{4FC2A691-06DA-41A3-82DB-7B9F996D17A0}" sibTransId="{DF1F728D-B106-42A5-9998-C9307415D215}"/>
    <dgm:cxn modelId="{67ADF4BA-8AC4-4B7C-92DF-D720DEEC4CA7}" srcId="{7C9B2EE3-E6B1-490D-9520-F71324B9F5F8}" destId="{690000FB-FB4B-4353-AE74-BCD0BE16F7B4}" srcOrd="0" destOrd="0" parTransId="{CDB9669D-4848-4861-A44B-E5EBA05D1AA1}" sibTransId="{66903C89-34A6-4725-9802-553E4051D326}"/>
    <dgm:cxn modelId="{FE2C8003-7986-4A5C-81FD-008845527A2F}" type="presOf" srcId="{73E52E0E-152B-4AE0-861F-E98684FB9FB8}" destId="{7872610C-6E57-4AC3-90C5-67782645A29B}" srcOrd="0" destOrd="0" presId="urn:microsoft.com/office/officeart/2008/layout/AlternatingHexagons"/>
    <dgm:cxn modelId="{CAAE2402-F4F2-4A0E-BA8D-F902F64423B2}" type="presOf" srcId="{3104A42A-4552-4D9C-81FB-568982F69CA5}" destId="{AA59EE54-D012-4953-A638-C8417395C3F0}" srcOrd="0" destOrd="0" presId="urn:microsoft.com/office/officeart/2008/layout/AlternatingHexagons"/>
    <dgm:cxn modelId="{2295A6C4-47F0-4413-B99D-E32AD401047B}" type="presParOf" srcId="{9521513C-F730-41F6-9069-98B5F265D021}" destId="{E2080B8D-6048-4212-8B55-C94675E4E5F9}" srcOrd="0" destOrd="0" presId="urn:microsoft.com/office/officeart/2008/layout/AlternatingHexagons"/>
    <dgm:cxn modelId="{96BE86DB-07E9-4942-954F-8AE055C8726D}" type="presParOf" srcId="{E2080B8D-6048-4212-8B55-C94675E4E5F9}" destId="{01AB881C-1016-4562-8A03-BC226BBB1798}" srcOrd="0" destOrd="0" presId="urn:microsoft.com/office/officeart/2008/layout/AlternatingHexagons"/>
    <dgm:cxn modelId="{E9063CB1-8122-42BC-95E8-63E1B4E2FDDA}" type="presParOf" srcId="{E2080B8D-6048-4212-8B55-C94675E4E5F9}" destId="{C6171193-9D02-4690-B629-54C62B1C4A24}" srcOrd="1" destOrd="0" presId="urn:microsoft.com/office/officeart/2008/layout/AlternatingHexagons"/>
    <dgm:cxn modelId="{DBE6312A-7270-43C2-8F44-E5D8B199BA3F}" type="presParOf" srcId="{E2080B8D-6048-4212-8B55-C94675E4E5F9}" destId="{80A280C2-ADC6-4303-A626-4B33EC6F7D50}" srcOrd="2" destOrd="0" presId="urn:microsoft.com/office/officeart/2008/layout/AlternatingHexagons"/>
    <dgm:cxn modelId="{67996ABB-FD17-42DE-91D9-CA55545E0133}" type="presParOf" srcId="{E2080B8D-6048-4212-8B55-C94675E4E5F9}" destId="{7F8C41EA-B8FB-44AD-9118-7D3DB3572828}" srcOrd="3" destOrd="0" presId="urn:microsoft.com/office/officeart/2008/layout/AlternatingHexagons"/>
    <dgm:cxn modelId="{F8151EDE-DFC6-41B2-97A0-3ABAB6669113}" type="presParOf" srcId="{E2080B8D-6048-4212-8B55-C94675E4E5F9}" destId="{A662CE15-5E9A-4120-85AB-1F23D5A87EE2}" srcOrd="4" destOrd="0" presId="urn:microsoft.com/office/officeart/2008/layout/AlternatingHexagons"/>
    <dgm:cxn modelId="{9D8C27CF-F193-418D-A43C-83A0CF6BF6ED}" type="presParOf" srcId="{9521513C-F730-41F6-9069-98B5F265D021}" destId="{7EB65707-A309-40A6-919B-E6D982CBCF43}" srcOrd="1" destOrd="0" presId="urn:microsoft.com/office/officeart/2008/layout/AlternatingHexagons"/>
    <dgm:cxn modelId="{54E75852-7614-45F7-960F-BB2B9C480CFD}" type="presParOf" srcId="{9521513C-F730-41F6-9069-98B5F265D021}" destId="{0AFD4318-062D-413E-8B17-C859DC599B1A}" srcOrd="2" destOrd="0" presId="urn:microsoft.com/office/officeart/2008/layout/AlternatingHexagons"/>
    <dgm:cxn modelId="{80C146E1-F8A8-4AA3-B818-7D39330D24CD}" type="presParOf" srcId="{0AFD4318-062D-413E-8B17-C859DC599B1A}" destId="{1CA9C08F-F2E5-41D6-8659-A5D246E1BD82}" srcOrd="0" destOrd="0" presId="urn:microsoft.com/office/officeart/2008/layout/AlternatingHexagons"/>
    <dgm:cxn modelId="{D1C9E99D-441A-411F-9A64-5EFBDCDBF9A8}" type="presParOf" srcId="{0AFD4318-062D-413E-8B17-C859DC599B1A}" destId="{9F63558E-C672-4911-9BA0-6FE9E6AF0400}" srcOrd="1" destOrd="0" presId="urn:microsoft.com/office/officeart/2008/layout/AlternatingHexagons"/>
    <dgm:cxn modelId="{615E8B7D-BBBF-44D9-80DF-030FECF2D10E}" type="presParOf" srcId="{0AFD4318-062D-413E-8B17-C859DC599B1A}" destId="{5FE30E30-A2B6-42B9-9028-F849C688C2D2}" srcOrd="2" destOrd="0" presId="urn:microsoft.com/office/officeart/2008/layout/AlternatingHexagons"/>
    <dgm:cxn modelId="{77A34759-EDD3-4421-950D-443660EE623B}" type="presParOf" srcId="{0AFD4318-062D-413E-8B17-C859DC599B1A}" destId="{046895B8-3062-4648-9BDB-F3AA3C172692}" srcOrd="3" destOrd="0" presId="urn:microsoft.com/office/officeart/2008/layout/AlternatingHexagons"/>
    <dgm:cxn modelId="{FD4FE2E7-AACF-4C20-8663-6620B63DE3B1}" type="presParOf" srcId="{0AFD4318-062D-413E-8B17-C859DC599B1A}" destId="{7872610C-6E57-4AC3-90C5-67782645A29B}" srcOrd="4" destOrd="0" presId="urn:microsoft.com/office/officeart/2008/layout/AlternatingHexagons"/>
    <dgm:cxn modelId="{54287F1D-6D47-4B0A-86BE-FD9D53C186AC}" type="presParOf" srcId="{9521513C-F730-41F6-9069-98B5F265D021}" destId="{C15A0FC9-85BF-4CFD-9A05-270DC2312BEA}" srcOrd="3" destOrd="0" presId="urn:microsoft.com/office/officeart/2008/layout/AlternatingHexagons"/>
    <dgm:cxn modelId="{AF612733-0E64-4218-97A1-0D3E05DF014C}" type="presParOf" srcId="{9521513C-F730-41F6-9069-98B5F265D021}" destId="{7F2FC375-558E-4513-937E-EA10FFE68511}" srcOrd="4" destOrd="0" presId="urn:microsoft.com/office/officeart/2008/layout/AlternatingHexagons"/>
    <dgm:cxn modelId="{F8003C42-C92C-4530-9B76-896EBBB65CC2}" type="presParOf" srcId="{7F2FC375-558E-4513-937E-EA10FFE68511}" destId="{9141C4DC-6778-4344-8E49-BAFCD0631CD8}" srcOrd="0" destOrd="0" presId="urn:microsoft.com/office/officeart/2008/layout/AlternatingHexagons"/>
    <dgm:cxn modelId="{24D9094F-33CB-4697-AE69-44EDD3907CC6}" type="presParOf" srcId="{7F2FC375-558E-4513-937E-EA10FFE68511}" destId="{AA59EE54-D012-4953-A638-C8417395C3F0}" srcOrd="1" destOrd="0" presId="urn:microsoft.com/office/officeart/2008/layout/AlternatingHexagons"/>
    <dgm:cxn modelId="{2E089283-AAE2-4E53-A00D-A2E717375299}" type="presParOf" srcId="{7F2FC375-558E-4513-937E-EA10FFE68511}" destId="{55C8E6F5-A574-4446-A35C-A0EB9BF64EB0}" srcOrd="2" destOrd="0" presId="urn:microsoft.com/office/officeart/2008/layout/AlternatingHexagons"/>
    <dgm:cxn modelId="{945D361D-C59B-44CB-8C67-D334FA2F026C}" type="presParOf" srcId="{7F2FC375-558E-4513-937E-EA10FFE68511}" destId="{DBCA585C-4607-4E7A-AA31-FD72C9495213}" srcOrd="3" destOrd="0" presId="urn:microsoft.com/office/officeart/2008/layout/AlternatingHexagons"/>
    <dgm:cxn modelId="{219C8766-49CA-498F-9FB1-EBF461765F70}" type="presParOf" srcId="{7F2FC375-558E-4513-937E-EA10FFE68511}" destId="{E0572C67-0C7C-47BD-B06D-784218FAC763}" srcOrd="4" destOrd="0" presId="urn:microsoft.com/office/officeart/2008/layout/AlternatingHexagons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17EE7-A649-41C5-AE63-3B42574C5462}">
      <dsp:nvSpPr>
        <dsp:cNvPr id="0" name=""/>
        <dsp:cNvSpPr/>
      </dsp:nvSpPr>
      <dsp:spPr>
        <a:xfrm>
          <a:off x="5528938" y="21"/>
          <a:ext cx="1679205" cy="167920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Notice &amp; Wonder</a:t>
          </a:r>
        </a:p>
      </dsp:txBody>
      <dsp:txXfrm>
        <a:off x="5774852" y="245935"/>
        <a:ext cx="1187377" cy="1187377"/>
      </dsp:txXfrm>
    </dsp:sp>
    <dsp:sp modelId="{80BCB857-0A32-44EF-9B56-3C25F792BA3A}">
      <dsp:nvSpPr>
        <dsp:cNvPr id="0" name=""/>
        <dsp:cNvSpPr/>
      </dsp:nvSpPr>
      <dsp:spPr>
        <a:xfrm rot="1800000">
          <a:off x="7215177" y="1227339"/>
          <a:ext cx="445675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7224133" y="1307260"/>
        <a:ext cx="311973" cy="340039"/>
      </dsp:txXfrm>
    </dsp:sp>
    <dsp:sp modelId="{8EE481A7-DBA3-4317-91C6-275368F332B4}">
      <dsp:nvSpPr>
        <dsp:cNvPr id="0" name=""/>
        <dsp:cNvSpPr/>
      </dsp:nvSpPr>
      <dsp:spPr>
        <a:xfrm>
          <a:off x="7711412" y="1260073"/>
          <a:ext cx="1679205" cy="1679205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Number Talks</a:t>
          </a:r>
        </a:p>
      </dsp:txBody>
      <dsp:txXfrm>
        <a:off x="7957326" y="1505987"/>
        <a:ext cx="1187377" cy="1187377"/>
      </dsp:txXfrm>
    </dsp:sp>
    <dsp:sp modelId="{78422517-B8FE-4982-A15B-72865FE47397}">
      <dsp:nvSpPr>
        <dsp:cNvPr id="0" name=""/>
        <dsp:cNvSpPr/>
      </dsp:nvSpPr>
      <dsp:spPr>
        <a:xfrm rot="5370021">
          <a:off x="8324225" y="3118134"/>
          <a:ext cx="453404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8391642" y="3163472"/>
        <a:ext cx="317383" cy="340039"/>
      </dsp:txXfrm>
    </dsp:sp>
    <dsp:sp modelId="{03F470F4-5C66-4D02-B2EF-516A5EE4F5B5}">
      <dsp:nvSpPr>
        <dsp:cNvPr id="0" name=""/>
        <dsp:cNvSpPr/>
      </dsp:nvSpPr>
      <dsp:spPr>
        <a:xfrm>
          <a:off x="7733515" y="3794662"/>
          <a:ext cx="1679205" cy="16792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Clothesline</a:t>
          </a:r>
        </a:p>
      </dsp:txBody>
      <dsp:txXfrm>
        <a:off x="7979429" y="4040576"/>
        <a:ext cx="1187377" cy="1187377"/>
      </dsp:txXfrm>
    </dsp:sp>
    <dsp:sp modelId="{5BE3D153-A2D7-46FC-B439-8B2A18DE098C}">
      <dsp:nvSpPr>
        <dsp:cNvPr id="0" name=""/>
        <dsp:cNvSpPr/>
      </dsp:nvSpPr>
      <dsp:spPr>
        <a:xfrm rot="9032037">
          <a:off x="7255948" y="4967388"/>
          <a:ext cx="452040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7382789" y="5047380"/>
        <a:ext cx="316428" cy="340039"/>
      </dsp:txXfrm>
    </dsp:sp>
    <dsp:sp modelId="{22594D25-1D37-4539-8110-6EE860A15449}">
      <dsp:nvSpPr>
        <dsp:cNvPr id="0" name=""/>
        <dsp:cNvSpPr/>
      </dsp:nvSpPr>
      <dsp:spPr>
        <a:xfrm>
          <a:off x="5528938" y="5040227"/>
          <a:ext cx="1679205" cy="1679205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Ten Minute Talks</a:t>
          </a:r>
        </a:p>
      </dsp:txBody>
      <dsp:txXfrm>
        <a:off x="5774852" y="5286141"/>
        <a:ext cx="1187377" cy="1187377"/>
      </dsp:txXfrm>
    </dsp:sp>
    <dsp:sp modelId="{FA4415EA-53C4-4AD3-9038-59A4FA04F3A8}">
      <dsp:nvSpPr>
        <dsp:cNvPr id="0" name=""/>
        <dsp:cNvSpPr/>
      </dsp:nvSpPr>
      <dsp:spPr>
        <a:xfrm rot="12600000">
          <a:off x="5065390" y="4972745"/>
          <a:ext cx="445675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5190136" y="5119517"/>
        <a:ext cx="311973" cy="340039"/>
      </dsp:txXfrm>
    </dsp:sp>
    <dsp:sp modelId="{0A477598-CB58-46CC-8ECA-CEACC9A7A216}">
      <dsp:nvSpPr>
        <dsp:cNvPr id="0" name=""/>
        <dsp:cNvSpPr/>
      </dsp:nvSpPr>
      <dsp:spPr>
        <a:xfrm>
          <a:off x="3346465" y="3780176"/>
          <a:ext cx="1679205" cy="167920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My Favorite KNOW</a:t>
          </a:r>
        </a:p>
      </dsp:txBody>
      <dsp:txXfrm>
        <a:off x="3592379" y="4026090"/>
        <a:ext cx="1187377" cy="1187377"/>
      </dsp:txXfrm>
    </dsp:sp>
    <dsp:sp modelId="{3EFF1E6A-D182-42AF-84D7-0F368FA7C9B5}">
      <dsp:nvSpPr>
        <dsp:cNvPr id="0" name=""/>
        <dsp:cNvSpPr/>
      </dsp:nvSpPr>
      <dsp:spPr>
        <a:xfrm rot="16200000">
          <a:off x="3963230" y="3088975"/>
          <a:ext cx="445675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030081" y="3269172"/>
        <a:ext cx="311973" cy="340039"/>
      </dsp:txXfrm>
    </dsp:sp>
    <dsp:sp modelId="{42E5DFCC-F33B-45FE-9BA4-6884279351CB}">
      <dsp:nvSpPr>
        <dsp:cNvPr id="0" name=""/>
        <dsp:cNvSpPr/>
      </dsp:nvSpPr>
      <dsp:spPr>
        <a:xfrm>
          <a:off x="3346465" y="1260073"/>
          <a:ext cx="1679205" cy="1679205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bg2"/>
              </a:solidFill>
            </a:rPr>
            <a:t>Which One Doesn’t Belong?</a:t>
          </a:r>
        </a:p>
      </dsp:txBody>
      <dsp:txXfrm>
        <a:off x="3592379" y="1505987"/>
        <a:ext cx="1187377" cy="1187377"/>
      </dsp:txXfrm>
    </dsp:sp>
    <dsp:sp modelId="{2976E918-F7C2-42FA-B50F-02664FD5DB94}">
      <dsp:nvSpPr>
        <dsp:cNvPr id="0" name=""/>
        <dsp:cNvSpPr/>
      </dsp:nvSpPr>
      <dsp:spPr>
        <a:xfrm rot="19800000">
          <a:off x="5032704" y="1239952"/>
          <a:ext cx="445675" cy="566731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041660" y="1386724"/>
        <a:ext cx="311973" cy="340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B881C-1016-4562-8A03-BC226BBB1798}">
      <dsp:nvSpPr>
        <dsp:cNvPr id="0" name=""/>
        <dsp:cNvSpPr/>
      </dsp:nvSpPr>
      <dsp:spPr>
        <a:xfrm rot="5400000">
          <a:off x="3524141" y="155462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/>
            <a:t> </a:t>
          </a:r>
        </a:p>
      </dsp:txBody>
      <dsp:txXfrm rot="-5400000">
        <a:off x="3927022" y="337912"/>
        <a:ext cx="1202866" cy="1382606"/>
      </dsp:txXfrm>
    </dsp:sp>
    <dsp:sp modelId="{C6171193-9D02-4690-B629-54C62B1C4A24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5437901" y="401821"/>
        <a:ext cx="2241629" cy="1205177"/>
      </dsp:txXfrm>
    </dsp:sp>
    <dsp:sp modelId="{A662CE15-5E9A-4120-85AB-1F23D5A87EE2}">
      <dsp:nvSpPr>
        <dsp:cNvPr id="0" name=""/>
        <dsp:cNvSpPr/>
      </dsp:nvSpPr>
      <dsp:spPr>
        <a:xfrm rot="5400000">
          <a:off x="1639578" y="1399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42459" y="322406"/>
        <a:ext cx="1202866" cy="1382606"/>
      </dsp:txXfrm>
    </dsp:sp>
    <dsp:sp modelId="{1CA9C08F-F2E5-41D6-8659-A5D246E1BD82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/>
            <a:t> </a:t>
          </a:r>
        </a:p>
      </dsp:txBody>
      <dsp:txXfrm rot="-5400000">
        <a:off x="2962418" y="2018030"/>
        <a:ext cx="1202866" cy="1382606"/>
      </dsp:txXfrm>
    </dsp:sp>
    <dsp:sp modelId="{9F63558E-C672-4911-9BA0-6FE9E6AF0400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448468" y="2106744"/>
        <a:ext cx="2169318" cy="1205177"/>
      </dsp:txXfrm>
    </dsp:sp>
    <dsp:sp modelId="{7872610C-6E57-4AC3-90C5-67782645A29B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849725" y="2018030"/>
        <a:ext cx="1202866" cy="1382606"/>
      </dsp:txXfrm>
    </dsp:sp>
    <dsp:sp modelId="{9141C4DC-6778-4344-8E49-BAFCD0631CD8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99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/>
            <a:t> </a:t>
          </a:r>
        </a:p>
      </dsp:txBody>
      <dsp:txXfrm rot="-5400000">
        <a:off x="3909687" y="3722953"/>
        <a:ext cx="1202866" cy="1382606"/>
      </dsp:txXfrm>
    </dsp:sp>
    <dsp:sp modelId="{AA59EE54-D012-4953-A638-C8417395C3F0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 </a:t>
          </a:r>
        </a:p>
      </dsp:txBody>
      <dsp:txXfrm>
        <a:off x="5437901" y="3811668"/>
        <a:ext cx="2241629" cy="1205177"/>
      </dsp:txXfrm>
    </dsp:sp>
    <dsp:sp modelId="{E0572C67-0C7C-47BD-B06D-784218FAC763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22380" y="3722953"/>
        <a:ext cx="1202866" cy="138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B79E4-ABEE-48B5-934C-A05F18B350D0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1032E-8435-4810-B872-D429860A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1032E-8435-4810-B872-D429860A91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FC49-1146-4BA6-ABDC-958331B3C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3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DFC49-1146-4BA6-ABDC-958331B3C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3E1F-3E66-524D-A1B0-BF899242A8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5" t="11124" r="4517" b="6048"/>
          <a:stretch/>
        </p:blipFill>
        <p:spPr>
          <a:xfrm>
            <a:off x="0" y="0"/>
            <a:ext cx="12192000" cy="6868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435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8402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for subtitle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01360-7CB3-A644-AE82-50D615F34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262" y="74431"/>
            <a:ext cx="1428307" cy="142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9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10515600" cy="1325563"/>
          </a:xfrm>
        </p:spPr>
        <p:txBody>
          <a:bodyPr/>
          <a:lstStyle>
            <a:lvl1pPr>
              <a:defRPr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 but no more than two lines max </a:t>
            </a:r>
            <a:r>
              <a:rPr lang="en-US" dirty="0" err="1"/>
              <a:t>hgh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2775"/>
            <a:ext cx="10515600" cy="3927475"/>
          </a:xfrm>
        </p:spPr>
        <p:txBody>
          <a:bodyPr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F7FD54-69B1-F147-9B2B-1E9F4A800D2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08/06/2019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5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F5A732-E668-BA40-A6A8-7647447DF2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96" b="40177"/>
          <a:stretch/>
        </p:blipFill>
        <p:spPr>
          <a:xfrm>
            <a:off x="9505506" y="0"/>
            <a:ext cx="2686493" cy="4072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63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713F64-B8B6-ED40-B25E-73F92316E07E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08/06/2019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4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08/06/2019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6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08/06/2019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6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46D28-35EF-334C-A58A-82335A4938D1}"/>
              </a:ext>
            </a:extLst>
          </p:cNvPr>
          <p:cNvSpPr txBox="1"/>
          <p:nvPr userDrawn="1"/>
        </p:nvSpPr>
        <p:spPr>
          <a:xfrm>
            <a:off x="10377377" y="6339391"/>
            <a:ext cx="168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08/06/2019  |   </a:t>
            </a:r>
            <a:fld id="{3C001E99-0A0D-EE42-8F0D-DFB068775785}" type="slidenum">
              <a:rPr lang="en-US" sz="1200" smtClean="0">
                <a:solidFill>
                  <a:schemeClr val="bg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‹#›</a:t>
            </a:fld>
            <a:endParaRPr lang="en-US" sz="1200" dirty="0">
              <a:solidFill>
                <a:schemeClr val="bg2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5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43CC-0358-4387-90C6-0B1244B7B41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23E0-6B9B-47A7-BD59-6FD9753B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543CC-0358-4387-90C6-0B1244B7B416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E23E0-6B9B-47A7-BD59-6FD9753B6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7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6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://sbe.wa.gov/our-work/graduation-requirements/graduation-pathway-options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://sbe.wa.gov/our-work/graduation-requirements/graduation-requirements-class-202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k12.wa.us/student-success/graduation/graduation-alternatives/expedited-assessment-appeals-waiver" TargetMode="External"/><Relationship Id="rId5" Type="http://schemas.openxmlformats.org/officeDocument/2006/relationships/hyperlink" Target="http://sbe.wa.gov/sites/default/files/public/documents/BoardMeetings/2014/July/6552rulesAsAdopted.pdf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learning-space.org/Page/58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News from Olympia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Arlene Crum</a:t>
            </a:r>
          </a:p>
          <a:p>
            <a:r>
              <a:rPr lang="en-US" dirty="0"/>
              <a:t>Director of Mathematics</a:t>
            </a:r>
          </a:p>
          <a:p>
            <a:r>
              <a:rPr lang="en-US" dirty="0"/>
              <a:t>Office of Superintendent of Public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25450" y="365125"/>
            <a:ext cx="5181600" cy="648335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i="0" u="none" strike="noStrike" baseline="0" dirty="0">
                <a:solidFill>
                  <a:srgbClr val="22485E"/>
                </a:solidFill>
                <a:latin typeface="Segoe UI" panose="020B0502040204020203" pitchFamily="34" charset="0"/>
              </a:rPr>
              <a:t>Launch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the following image. Follow </a:t>
            </a:r>
            <a:r>
              <a:rPr lang="en-US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What’s Going on in this Graph? </a:t>
            </a: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protocol:</a:t>
            </a:r>
          </a:p>
          <a:p>
            <a:pPr marL="0" indent="0">
              <a:buNone/>
            </a:pPr>
            <a:endParaRPr lang="en-US" sz="3600" b="1" i="0" u="none" strike="noStrike" baseline="0" dirty="0">
              <a:solidFill>
                <a:srgbClr val="22485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rgbClr val="22485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600" b="1" i="0" u="none" strike="noStrike" baseline="0" dirty="0">
              <a:solidFill>
                <a:srgbClr val="22485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buNone/>
            </a:pPr>
            <a:endParaRPr lang="en-US" sz="3600" b="1" i="0" u="none" strike="noStrike" baseline="0" dirty="0">
              <a:solidFill>
                <a:srgbClr val="22485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3600" b="1" i="0" u="none" strike="noStrike" baseline="0" dirty="0">
              <a:solidFill>
                <a:srgbClr val="22485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3600" b="1" i="0" u="none" strike="noStrike" baseline="0" dirty="0">
                <a:solidFill>
                  <a:srgbClr val="22485E"/>
                </a:solidFill>
                <a:latin typeface="Segoe UI" panose="020B0502040204020203" pitchFamily="34" charset="0"/>
              </a:rPr>
              <a:t>Lesson </a:t>
            </a:r>
            <a:endParaRPr lang="en-US" sz="3600" b="0" i="0" u="none" strike="noStrike" baseline="0" dirty="0">
              <a:solidFill>
                <a:srgbClr val="22485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474539"/>
                </a:solidFill>
                <a:latin typeface="Segoe UI" panose="020B0502040204020203" pitchFamily="34" charset="0"/>
              </a:rPr>
              <a:t>Activity 1: Calculating the Standard Deviation </a:t>
            </a:r>
          </a:p>
          <a:p>
            <a:pPr marL="0" indent="0">
              <a:buNone/>
            </a:pPr>
            <a:endParaRPr lang="en-US" sz="1000" dirty="0">
              <a:solidFill>
                <a:srgbClr val="474539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A6194"/>
                </a:solidFill>
                <a:latin typeface="Segoe UI" panose="020B0502040204020203" pitchFamily="34" charset="0"/>
              </a:rPr>
              <a:t>	Standard Deviation (PPT)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b="0" i="0" u="none" strike="noStrike" baseline="0" dirty="0">
                <a:solidFill>
                  <a:srgbClr val="474539"/>
                </a:solidFill>
                <a:latin typeface="Segoe UI" panose="020B0502040204020203" pitchFamily="34" charset="0"/>
              </a:rPr>
              <a:t>	Created by OSPI. Creative Commons 	Attribution 4.0 International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Teacher note: </a:t>
            </a:r>
            <a:r>
              <a:rPr lang="en-US" sz="2600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purpose of the PowerPoint is to provide understanding of where Standard Deviation comes from and to appreciate the power of having a tool to find it.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643688" y="166688"/>
            <a:ext cx="5548312" cy="64833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74539"/>
                </a:solidFill>
                <a:latin typeface="Segoe UI" panose="020B0502040204020203" pitchFamily="34" charset="0"/>
              </a:rPr>
              <a:t>Activity 2: Interpreting the Standard Deviation </a:t>
            </a:r>
            <a:endParaRPr lang="en-US" dirty="0">
              <a:solidFill>
                <a:srgbClr val="474539"/>
              </a:solidFill>
              <a:latin typeface="Segoe UI" panose="020B0502040204020203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Have students complete one of the following lessons about Standard Deviation.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2A6194"/>
                </a:solidFill>
                <a:latin typeface="Segoe UI" panose="020B0502040204020203" pitchFamily="34" charset="0"/>
              </a:rPr>
              <a:t>	Interpreting the Standard Deviation </a:t>
            </a:r>
            <a:r>
              <a:rPr lang="en-US" sz="2000" dirty="0">
                <a:solidFill>
                  <a:srgbClr val="474539"/>
                </a:solidFill>
                <a:latin typeface="Segoe UI" panose="020B0502040204020203" pitchFamily="34" charset="0"/>
              </a:rPr>
              <a:t>	</a:t>
            </a:r>
            <a:r>
              <a:rPr lang="en-US" sz="2000" b="0" i="0" u="none" strike="noStrike" baseline="0" dirty="0">
                <a:solidFill>
                  <a:srgbClr val="474539"/>
                </a:solidFill>
                <a:latin typeface="Segoe UI" panose="020B0502040204020203" pitchFamily="34" charset="0"/>
              </a:rPr>
              <a:t>Algebra I 	Module 2 Topic B Lesson 6 © Engage NY. All Rights 	Reserved.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solidFill>
                  <a:srgbClr val="2A6194"/>
                </a:solidFill>
                <a:latin typeface="Segoe UI" panose="020B0502040204020203" pitchFamily="34" charset="0"/>
              </a:rPr>
              <a:t>	Standard Deviation </a:t>
            </a:r>
            <a:r>
              <a:rPr lang="en-US" sz="2000" b="0" i="0" u="none" strike="noStrike" baseline="0" dirty="0">
                <a:solidFill>
                  <a:srgbClr val="474539"/>
                </a:solidFill>
                <a:latin typeface="Segoe UI" panose="020B0502040204020203" pitchFamily="34" charset="0"/>
              </a:rPr>
              <a:t>| © Kendall Hunt. All Rights 	Reserved. </a:t>
            </a:r>
            <a:endParaRPr lang="en-US" sz="2000" b="0" i="0" u="none" strike="noStrike" baseline="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Activity 3: Finding Standard Deviation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Students need to: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Determine the standard deviation for the AQI and temperature for their given city. 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Describe how this information might be useful to assist in the understanding of the data 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n-US" sz="3600" b="1" dirty="0">
                <a:solidFill>
                  <a:srgbClr val="22485E"/>
                </a:solidFill>
                <a:latin typeface="Segoe UI" panose="020B0502040204020203" pitchFamily="34" charset="0"/>
              </a:rPr>
              <a:t>Summary/Closure</a:t>
            </a:r>
            <a:r>
              <a:rPr lang="en-US" sz="3600" b="1" dirty="0"/>
              <a:t> </a:t>
            </a:r>
            <a:endParaRPr lang="en-US" sz="3600" dirty="0"/>
          </a:p>
          <a:p>
            <a:pPr lvl="1">
              <a:lnSpc>
                <a:spcPct val="120000"/>
              </a:lnSpc>
            </a:pPr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Use the Lesson Summery/Exit Ticket/Cool-down included in the lesson used.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074" name="Picture 2" descr="Image result for paper icon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56" y="4741718"/>
            <a:ext cx="505690" cy="50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black website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6" y="1548171"/>
            <a:ext cx="692873" cy="69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05" y="1595160"/>
            <a:ext cx="2237965" cy="12089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9326" y="367145"/>
            <a:ext cx="6929" cy="234141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6255" y="3823854"/>
            <a:ext cx="6929" cy="2341419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03372" y="3165764"/>
            <a:ext cx="0" cy="1752600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96443" y="235528"/>
            <a:ext cx="6929" cy="2341419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203372" y="5340926"/>
            <a:ext cx="0" cy="1253838"/>
          </a:xfrm>
          <a:prstGeom prst="line">
            <a:avLst/>
          </a:prstGeom>
          <a:ln w="571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9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292228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agon 5"/>
          <p:cNvSpPr/>
          <p:nvPr/>
        </p:nvSpPr>
        <p:spPr>
          <a:xfrm rot="5400000">
            <a:off x="2748874" y="2555246"/>
            <a:ext cx="2008628" cy="1747506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33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048000" y="2736501"/>
            <a:ext cx="1410376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SBA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Math 2595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ELA 2548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6384" y="2736501"/>
            <a:ext cx="1849676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Transition Course</a:t>
            </a:r>
            <a:endParaRPr lang="en-US" b="1" dirty="0">
              <a:solidFill>
                <a:schemeClr val="bg2"/>
              </a:solidFill>
            </a:endParaRPr>
          </a:p>
          <a:p>
            <a:pPr algn="ctr"/>
            <a:endParaRPr lang="en-US" sz="1200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Bridge to College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6915" y="2736501"/>
            <a:ext cx="1530263" cy="12926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SAT/ACT</a:t>
            </a:r>
          </a:p>
          <a:p>
            <a:pPr algn="ctr"/>
            <a:endParaRPr lang="en-US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Math 430/16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ELA 410/14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74926" y="4745129"/>
            <a:ext cx="1392477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ASVAB</a:t>
            </a:r>
          </a:p>
          <a:p>
            <a:pPr algn="ctr"/>
            <a:endParaRPr lang="en-US" sz="1200" b="1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31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01222" y="4483583"/>
            <a:ext cx="1897694" cy="11849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300" b="1" dirty="0">
                <a:solidFill>
                  <a:schemeClr val="bg2"/>
                </a:solidFill>
              </a:rPr>
              <a:t>CTE Sequence</a:t>
            </a:r>
          </a:p>
          <a:p>
            <a:pPr algn="ctr"/>
            <a:endParaRPr lang="en-US" sz="1200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Core</a:t>
            </a:r>
            <a:r>
              <a:rPr lang="en-US" baseline="0" dirty="0">
                <a:solidFill>
                  <a:schemeClr val="bg2"/>
                </a:solidFill>
              </a:rPr>
              <a:t> Plus</a:t>
            </a:r>
          </a:p>
          <a:p>
            <a:pPr algn="ctr"/>
            <a:r>
              <a:rPr lang="en-US" baseline="0" dirty="0">
                <a:solidFill>
                  <a:schemeClr val="bg2"/>
                </a:solidFill>
              </a:rPr>
              <a:t>2-credit sequence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3786" y="989632"/>
            <a:ext cx="1897693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AP, IB or Cambridge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C+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Pass</a:t>
            </a:r>
            <a:r>
              <a:rPr lang="en-US" baseline="0" dirty="0">
                <a:solidFill>
                  <a:schemeClr val="bg2"/>
                </a:solidFill>
              </a:rPr>
              <a:t> Exam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46534" y="989632"/>
            <a:ext cx="1659700" cy="14157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Dual Credit</a:t>
            </a:r>
          </a:p>
          <a:p>
            <a:pPr algn="ctr"/>
            <a:endParaRPr lang="en-US" sz="800" dirty="0">
              <a:solidFill>
                <a:schemeClr val="bg2"/>
              </a:solidFill>
            </a:endParaRPr>
          </a:p>
          <a:p>
            <a:pPr algn="ctr"/>
            <a:r>
              <a:rPr lang="en-US" dirty="0">
                <a:solidFill>
                  <a:schemeClr val="bg2"/>
                </a:solidFill>
              </a:rPr>
              <a:t>College in HS 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Running Start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CTE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0390604" y="-893201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21" name="Hexagon 20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79435" y="-916788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24" name="Hexagon 23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8147" y="-921290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27" name="Hexagon 26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37880" y="-900320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30" name="Hexagon 29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546680" y="-921290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33" name="Hexagon 32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406921" y="752195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36" name="Hexagon 35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895752" y="728608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39" name="Hexagon 38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65462" y="710586"/>
            <a:ext cx="1815690" cy="2040390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42" name="Hexagon 41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659612" y="722058"/>
            <a:ext cx="1808118" cy="2061360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45" name="Hexagon 44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562997" y="724106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48" name="Hexagon 47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451650" y="2459126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51" name="Hexagon 50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940481" y="2435539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54" name="Hexagon 53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838439" y="2411569"/>
            <a:ext cx="1812922" cy="2062709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57" name="Hexagon 56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90688" y="2391551"/>
            <a:ext cx="1786196" cy="2104529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60" name="Hexagon 59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566013" y="2390908"/>
            <a:ext cx="1808795" cy="2083371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63" name="Hexagon 62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1169" y="4156397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66" name="Hexagon 65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0" y="4132810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69" name="Hexagon 68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858712" y="4128308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72" name="Hexagon 71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706322" y="4104207"/>
            <a:ext cx="1833465" cy="2078327"/>
            <a:chOff x="6308068" y="1070842"/>
            <a:chExt cx="1747506" cy="2008628"/>
          </a:xfrm>
          <a:solidFill>
            <a:srgbClr val="C0C0C0"/>
          </a:solidFill>
        </p:grpSpPr>
        <p:sp>
          <p:nvSpPr>
            <p:cNvPr id="75" name="Hexagon 74"/>
            <p:cNvSpPr/>
            <p:nvPr/>
          </p:nvSpPr>
          <p:spPr>
            <a:xfrm rot="5400000">
              <a:off x="6177507" y="1201403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Hexagon 4"/>
            <p:cNvSpPr txBox="1"/>
            <p:nvPr/>
          </p:nvSpPr>
          <p:spPr>
            <a:xfrm>
              <a:off x="6593429" y="1377847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622988" y="4089933"/>
            <a:ext cx="1845950" cy="2130046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78" name="Hexagon 77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9" name="Hexagon 4"/>
            <p:cNvSpPr txBox="1"/>
            <p:nvPr/>
          </p:nvSpPr>
          <p:spPr>
            <a:xfrm>
              <a:off x="4948378" y="2025202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539543" y="5809854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81" name="Hexagon 80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2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-971626" y="5786267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84" name="Hexagon 83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5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87086" y="5781765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87" name="Hexagon 86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786819" y="5802735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90" name="Hexagon 89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695619" y="5781765"/>
            <a:ext cx="1747506" cy="2008628"/>
            <a:chOff x="4577405" y="1705019"/>
            <a:chExt cx="1747506" cy="2008628"/>
          </a:xfrm>
          <a:solidFill>
            <a:srgbClr val="C0C0C0"/>
          </a:solidFill>
        </p:grpSpPr>
        <p:sp>
          <p:nvSpPr>
            <p:cNvPr id="93" name="Hexagon 92"/>
            <p:cNvSpPr/>
            <p:nvPr/>
          </p:nvSpPr>
          <p:spPr>
            <a:xfrm rot="5400000">
              <a:off x="4446844" y="1835580"/>
              <a:ext cx="2008628" cy="1747506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Hexagon 4"/>
            <p:cNvSpPr txBox="1"/>
            <p:nvPr/>
          </p:nvSpPr>
          <p:spPr>
            <a:xfrm>
              <a:off x="4849725" y="2018030"/>
              <a:ext cx="1202866" cy="1382606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244248" y="2366529"/>
            <a:ext cx="2709575" cy="444248"/>
          </a:xfrm>
          <a:prstGeom prst="rect">
            <a:avLst/>
          </a:prstGeom>
          <a:solidFill>
            <a:srgbClr val="6600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09779" y="2322813"/>
            <a:ext cx="27724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Combination</a:t>
            </a:r>
          </a:p>
        </p:txBody>
      </p:sp>
      <p:sp>
        <p:nvSpPr>
          <p:cNvPr id="95" name="TextBox 94"/>
          <p:cNvSpPr txBox="1"/>
          <p:nvPr/>
        </p:nvSpPr>
        <p:spPr>
          <a:xfrm rot="19929539">
            <a:off x="-432684" y="2635782"/>
            <a:ext cx="1231883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oper Black" panose="0208090404030B020404" pitchFamily="18" charset="0"/>
              </a:rPr>
              <a:t>G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r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a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d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u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a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t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 err="1">
                <a:latin typeface="Cooper Black" panose="0208090404030B020404" pitchFamily="18" charset="0"/>
              </a:rPr>
              <a:t>i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o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n  P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a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t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h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w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a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y</a:t>
            </a:r>
            <a:r>
              <a:rPr lang="en-US" sz="3200" dirty="0">
                <a:latin typeface="Cooper Black" panose="0208090404030B020404" pitchFamily="18" charset="0"/>
              </a:rPr>
              <a:t> </a:t>
            </a:r>
            <a:r>
              <a:rPr lang="en-US" sz="7200" dirty="0">
                <a:latin typeface="Cooper Black" panose="0208090404030B020404" pitchFamily="18" charset="0"/>
              </a:rPr>
              <a:t>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-39495" y="6161153"/>
            <a:ext cx="1242060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hlinkClick r:id="rId7"/>
              </a:rPr>
              <a:t>http://sbe.wa.gov/our-work/graduation-requirements/graduation-pathway-options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98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orizontal Scroll 12"/>
          <p:cNvSpPr/>
          <p:nvPr/>
        </p:nvSpPr>
        <p:spPr>
          <a:xfrm>
            <a:off x="1711036" y="124691"/>
            <a:ext cx="8305800" cy="1143914"/>
          </a:xfrm>
          <a:prstGeom prst="horizontalScroll">
            <a:avLst/>
          </a:prstGeom>
          <a:solidFill>
            <a:srgbClr val="00206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82" y="1824921"/>
            <a:ext cx="2503720" cy="16061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5" y="1275433"/>
            <a:ext cx="6086475" cy="440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360" y="1875331"/>
            <a:ext cx="4067175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1018" y="3587524"/>
            <a:ext cx="4918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*The 3</a:t>
            </a:r>
            <a:r>
              <a:rPr lang="en-US" baseline="30000" dirty="0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credit of math is chosen by the student based on the student’s interest and High School and Beyond Plan, and approved by the parent or guardian. 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5"/>
              </a:rPr>
              <a:t>WAC 180-16-200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432955" y="6223153"/>
            <a:ext cx="1196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https://www.k12.wa.us/student-success/graduation/graduation-alternatives/expedited-assessment-appeals-waiver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64672" y="585382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http://sbe.wa.gov/our-work/graduation-requirements/graduation-requirements-class-2020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41418" y="30583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oper Black" panose="0208090404030B020404" pitchFamily="18" charset="0"/>
              </a:rPr>
              <a:t>The Class of 2020</a:t>
            </a:r>
          </a:p>
        </p:txBody>
      </p:sp>
      <p:sp>
        <p:nvSpPr>
          <p:cNvPr id="14" name="Frame 13"/>
          <p:cNvSpPr/>
          <p:nvPr/>
        </p:nvSpPr>
        <p:spPr>
          <a:xfrm>
            <a:off x="6497783" y="1824921"/>
            <a:ext cx="5313218" cy="3287406"/>
          </a:xfrm>
          <a:prstGeom prst="frame">
            <a:avLst>
              <a:gd name="adj1" fmla="val 301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66284" y="1353667"/>
            <a:ext cx="6066992" cy="4411235"/>
          </a:xfrm>
          <a:prstGeom prst="frame">
            <a:avLst>
              <a:gd name="adj1" fmla="val 3018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0"/>
            <a:ext cx="2362200" cy="44386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638675"/>
            <a:ext cx="10515600" cy="15001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2419350"/>
            <a:ext cx="2362200" cy="4438650"/>
          </a:xfrm>
          <a:prstGeom prst="rect">
            <a:avLst/>
          </a:prstGeom>
        </p:spPr>
      </p:pic>
      <p:pic>
        <p:nvPicPr>
          <p:cNvPr id="8" name="Picture 2" descr="Image result for sounders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89" y="313827"/>
            <a:ext cx="4165602" cy="61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66428" y="510244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33CC33"/>
                </a:solidFill>
              </a:rPr>
              <a:t>Arlene Crum</a:t>
            </a:r>
          </a:p>
          <a:p>
            <a:pPr algn="ctr"/>
            <a:r>
              <a:rPr lang="en-US" sz="2400" dirty="0">
                <a:solidFill>
                  <a:srgbClr val="33CC33"/>
                </a:solidFill>
              </a:rPr>
              <a:t>Director of Mathematics</a:t>
            </a:r>
          </a:p>
          <a:p>
            <a:pPr algn="ctr"/>
            <a:r>
              <a:rPr lang="en-US" sz="2400" dirty="0">
                <a:solidFill>
                  <a:srgbClr val="33CC33"/>
                </a:solidFill>
              </a:rPr>
              <a:t>Office of Superintendent of Public Instruction</a:t>
            </a:r>
          </a:p>
          <a:p>
            <a:pPr algn="ctr"/>
            <a:r>
              <a:rPr lang="en-US" sz="2400" dirty="0">
                <a:solidFill>
                  <a:srgbClr val="33CC33"/>
                </a:solidFill>
              </a:rPr>
              <a:t>Arlene.Crum@k12.wa.us</a:t>
            </a:r>
          </a:p>
        </p:txBody>
      </p:sp>
      <p:pic>
        <p:nvPicPr>
          <p:cNvPr id="2050" name="Picture 2" descr="Image result for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1" y="2534389"/>
            <a:ext cx="1275195" cy="12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t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50" y="2534389"/>
            <a:ext cx="1275195" cy="120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744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ounder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7" y="95085"/>
            <a:ext cx="4613699" cy="67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2" y="207125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757" y="2071256"/>
            <a:ext cx="22002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14693" y="4229973"/>
            <a:ext cx="134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9444" y="4229973"/>
            <a:ext cx="124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17858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Stand and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61554" y="2716213"/>
            <a:ext cx="5181600" cy="19431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Partner #1 </a:t>
            </a:r>
          </a:p>
          <a:p>
            <a:pPr marL="0" indent="0" algn="ctr">
              <a:buNone/>
            </a:pPr>
            <a:r>
              <a:rPr lang="en-US" sz="2600" dirty="0"/>
              <a:t>(Closest to the food)</a:t>
            </a:r>
          </a:p>
          <a:p>
            <a:pPr marL="0" indent="0" algn="ctr">
              <a:buNone/>
            </a:pPr>
            <a:r>
              <a:rPr lang="en-US" sz="4300" b="1" dirty="0"/>
              <a:t>What do you notice?</a:t>
            </a:r>
          </a:p>
          <a:p>
            <a:pPr marL="0" indent="0" algn="ctr">
              <a:buNone/>
            </a:pPr>
            <a:r>
              <a:rPr lang="en-US" dirty="0"/>
              <a:t>Statements about what you see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2536" y="2716213"/>
            <a:ext cx="5181600" cy="19431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/>
              <a:t>Partner #2</a:t>
            </a:r>
          </a:p>
          <a:p>
            <a:pPr marL="0" indent="0" algn="ctr">
              <a:buNone/>
            </a:pPr>
            <a:r>
              <a:rPr lang="en-US" sz="4300" b="1" dirty="0"/>
              <a:t>What do you wonder?</a:t>
            </a:r>
          </a:p>
          <a:p>
            <a:pPr marL="0" indent="0" algn="ctr">
              <a:buNone/>
            </a:pPr>
            <a:r>
              <a:rPr lang="en-US" dirty="0"/>
              <a:t>Questions about what you see or what your partner saw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6673" y="5230091"/>
            <a:ext cx="80633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Together</a:t>
            </a:r>
          </a:p>
          <a:p>
            <a:pPr algn="ctr"/>
            <a:r>
              <a:rPr lang="en-US" sz="4000" b="1" dirty="0"/>
              <a:t>What is a title for this graph?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7363" y="2348779"/>
            <a:ext cx="5049982" cy="265963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58345" y="2358159"/>
            <a:ext cx="5049982" cy="2659639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21527" y="5230092"/>
            <a:ext cx="7502236" cy="13510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983181" y="1427018"/>
            <a:ext cx="435032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7927" y="1558636"/>
            <a:ext cx="1148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Walk at least </a:t>
            </a:r>
            <a:r>
              <a:rPr lang="en-US" sz="2800" u="sng" dirty="0"/>
              <a:t>10</a:t>
            </a:r>
            <a:r>
              <a:rPr lang="en-US" sz="2800" dirty="0"/>
              <a:t> steps to find a partner and take </a:t>
            </a:r>
            <a:r>
              <a:rPr lang="en-US" sz="2800" u="sng" dirty="0"/>
              <a:t>ONE</a:t>
            </a:r>
            <a:r>
              <a:rPr lang="en-US" sz="2800" dirty="0"/>
              <a:t> paper for your pair.</a:t>
            </a:r>
          </a:p>
        </p:txBody>
      </p:sp>
    </p:spTree>
    <p:extLst>
      <p:ext uri="{BB962C8B-B14F-4D97-AF65-F5344CB8AC3E}">
        <p14:creationId xmlns:p14="http://schemas.microsoft.com/office/powerpoint/2010/main" val="145368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4334" y="1770279"/>
            <a:ext cx="11983062" cy="398678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flipH="1" flipV="1">
            <a:off x="94334" y="-680316"/>
            <a:ext cx="45719" cy="45719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4" y="1968382"/>
            <a:ext cx="2752797" cy="17262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266" y="1968382"/>
            <a:ext cx="2764399" cy="1726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940" y="1969311"/>
            <a:ext cx="2807427" cy="1744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642" y="1968382"/>
            <a:ext cx="2769067" cy="1726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238" y="3847099"/>
            <a:ext cx="2782506" cy="1733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266" y="3847285"/>
            <a:ext cx="2784496" cy="1737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8937" y="3850877"/>
            <a:ext cx="2777803" cy="1733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4218" y="3851767"/>
            <a:ext cx="2802956" cy="17506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07821" y="622371"/>
            <a:ext cx="10700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8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Standards for Mathematical Practice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77999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124" y="158666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Notice &amp; Wonder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499"/>
            <a:ext cx="10515600" cy="4602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noticed that…				I wonder…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32983" y="1403011"/>
            <a:ext cx="20941" cy="4683682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23512" y="2017265"/>
            <a:ext cx="10037459" cy="697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880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hlinkClick r:id="rId3"/>
          </p:cNvPr>
          <p:cNvGraphicFramePr/>
          <p:nvPr>
            <p:extLst>
              <p:ext uri="{D42A27DB-BD31-4B8C-83A1-F6EECF244321}">
                <p14:modId xmlns:p14="http://schemas.microsoft.com/office/powerpoint/2010/main" val="4224755527"/>
              </p:ext>
            </p:extLst>
          </p:nvPr>
        </p:nvGraphicFramePr>
        <p:xfrm>
          <a:off x="-2160940" y="40411"/>
          <a:ext cx="12737083" cy="671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Oval 10"/>
          <p:cNvSpPr/>
          <p:nvPr/>
        </p:nvSpPr>
        <p:spPr>
          <a:xfrm>
            <a:off x="1706280" y="830372"/>
            <a:ext cx="5167745" cy="53062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22271" y="3739689"/>
            <a:ext cx="45096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>
                <a:solidFill>
                  <a:srgbClr val="002060"/>
                </a:solidFill>
              </a:rPr>
              <a:t>Learning-space.org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Effective Instruction</a:t>
            </a:r>
          </a:p>
          <a:p>
            <a:r>
              <a:rPr lang="en-US" sz="3200" dirty="0">
                <a:solidFill>
                  <a:srgbClr val="002060"/>
                </a:solidFill>
              </a:rPr>
              <a:t>      Mathematics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sz="2800" dirty="0">
                <a:hlinkClick r:id="rId3"/>
              </a:rPr>
              <a:t>https://www.learning-space.org/Page/58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2643057" y="2329355"/>
            <a:ext cx="3131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Mathematically Productive </a:t>
            </a:r>
            <a:br>
              <a:rPr lang="en-US" sz="3600" dirty="0"/>
            </a:br>
            <a:r>
              <a:rPr lang="en-US" sz="3600" dirty="0"/>
              <a:t>Instructional Routines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37698" y="2688748"/>
            <a:ext cx="3780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MPIRs</a:t>
            </a:r>
          </a:p>
        </p:txBody>
      </p:sp>
    </p:spTree>
    <p:extLst>
      <p:ext uri="{BB962C8B-B14F-4D97-AF65-F5344CB8AC3E}">
        <p14:creationId xmlns:p14="http://schemas.microsoft.com/office/powerpoint/2010/main" val="333418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56" y="1077884"/>
            <a:ext cx="6665444" cy="42353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243" y="1720840"/>
            <a:ext cx="6213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Modeling Our World With Mathematics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7" y="6167351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0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94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6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9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93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86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97" y="6166658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87" y="693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90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994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96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9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93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986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97" y="0"/>
            <a:ext cx="1088014" cy="69134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</p:pic>
      <p:sp>
        <p:nvSpPr>
          <p:cNvPr id="22" name="Rectangle 21"/>
          <p:cNvSpPr/>
          <p:nvPr/>
        </p:nvSpPr>
        <p:spPr>
          <a:xfrm>
            <a:off x="0" y="5971309"/>
            <a:ext cx="12192000" cy="886691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2192000" cy="886691"/>
          </a:xfrm>
          <a:prstGeom prst="rect">
            <a:avLst/>
          </a:prstGeom>
          <a:solidFill>
            <a:schemeClr val="bg2">
              <a:alpha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3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59256" cy="71625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89303" y="323100"/>
            <a:ext cx="1393296" cy="23801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95352" y="6058881"/>
            <a:ext cx="1393296" cy="709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1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9" y="2364357"/>
            <a:ext cx="10712992" cy="3724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5" y="499630"/>
            <a:ext cx="108585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0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44A5F"/>
      </a:dk1>
      <a:lt1>
        <a:srgbClr val="06997E"/>
      </a:lt1>
      <a:dk2>
        <a:srgbClr val="3C85C6"/>
      </a:dk2>
      <a:lt2>
        <a:srgbClr val="FFFFFF"/>
      </a:lt2>
      <a:accent1>
        <a:srgbClr val="848382"/>
      </a:accent1>
      <a:accent2>
        <a:srgbClr val="49473B"/>
      </a:accent2>
      <a:accent3>
        <a:srgbClr val="F2C660"/>
      </a:accent3>
      <a:accent4>
        <a:srgbClr val="EF4759"/>
      </a:accent4>
      <a:accent5>
        <a:srgbClr val="FFFFFF"/>
      </a:accent5>
      <a:accent6>
        <a:srgbClr val="FFFFFF"/>
      </a:accent6>
      <a:hlink>
        <a:srgbClr val="7030A0"/>
      </a:hlink>
      <a:folHlink>
        <a:srgbClr val="7030A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DE9A79CABB504F9298A94928D08125" ma:contentTypeVersion="1" ma:contentTypeDescription="Create a new document." ma:contentTypeScope="" ma:versionID="7c06e61c39eafb3624237f99f353457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C3029-1FA2-4406-860F-06D2059660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F67784-D90B-4416-9BE5-C88ECF5059A2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AB4D3AE-6630-4311-824A-E112BCE65A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6717</TotalTime>
  <Words>300</Words>
  <Application>Microsoft Office PowerPoint</Application>
  <PresentationFormat>Widescreen</PresentationFormat>
  <Paragraphs>113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Cooper Black</vt:lpstr>
      <vt:lpstr>Palatino Linotype</vt:lpstr>
      <vt:lpstr>Segoe UI</vt:lpstr>
      <vt:lpstr>Segoe UI Emoji</vt:lpstr>
      <vt:lpstr>Segoe UI Historic</vt:lpstr>
      <vt:lpstr>Segoe UI Light</vt:lpstr>
      <vt:lpstr>Segoe UI Semibold</vt:lpstr>
      <vt:lpstr>Office Theme</vt:lpstr>
      <vt:lpstr>News from Olympia</vt:lpstr>
      <vt:lpstr>PowerPoint Presentation</vt:lpstr>
      <vt:lpstr>Stand and Talk</vt:lpstr>
      <vt:lpstr>PowerPoint Presentation</vt:lpstr>
      <vt:lpstr>Notice &amp; Wonder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The Class of 2020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Olson</dc:creator>
  <cp:lastModifiedBy>Bill Moore</cp:lastModifiedBy>
  <cp:revision>76</cp:revision>
  <dcterms:created xsi:type="dcterms:W3CDTF">2018-07-25T20:53:30Z</dcterms:created>
  <dcterms:modified xsi:type="dcterms:W3CDTF">2019-11-22T19:58:46Z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0x0101002FDE9A79CABB504F9298A94928D08125</vt:lpwstr>
  </property>
</Properties>
</file>